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Lst>
  <p:sldSz cy="5143500" cx="9144000"/>
  <p:notesSz cx="6858000" cy="9144000"/>
  <p:embeddedFontLst>
    <p:embeddedFont>
      <p:font typeface="Roboto"/>
      <p:regular r:id="rId69"/>
      <p:bold r:id="rId70"/>
      <p:italic r:id="rId71"/>
      <p:boldItalic r:id="rId72"/>
    </p:embeddedFont>
    <p:embeddedFont>
      <p:font typeface="Roboto Medium"/>
      <p:regular r:id="rId73"/>
      <p:bold r:id="rId74"/>
      <p:italic r:id="rId75"/>
      <p:boldItalic r:id="rId76"/>
    </p:embeddedFont>
    <p:embeddedFont>
      <p:font typeface="Red Hat Display"/>
      <p:regular r:id="rId77"/>
      <p:bold r:id="rId78"/>
      <p:italic r:id="rId79"/>
      <p:boldItalic r:id="rId80"/>
    </p:embeddedFont>
    <p:embeddedFont>
      <p:font typeface="Syne"/>
      <p:regular r:id="rId81"/>
      <p:bold r:id="rId82"/>
    </p:embeddedFont>
    <p:embeddedFont>
      <p:font typeface="Francois One"/>
      <p:regular r:id="rId83"/>
    </p:embeddedFont>
    <p:embeddedFont>
      <p:font typeface="Black Han Sans"/>
      <p:regular r:id="rId84"/>
    </p:embeddedFont>
    <p:embeddedFont>
      <p:font typeface="Syne SemiBold"/>
      <p:regular r:id="rId85"/>
      <p:bold r:id="rId86"/>
    </p:embeddedFont>
    <p:embeddedFont>
      <p:font typeface="Barlow SemiBold"/>
      <p:regular r:id="rId87"/>
      <p:bold r:id="rId88"/>
      <p:italic r:id="rId89"/>
      <p:boldItalic r:id="rId90"/>
    </p:embeddedFont>
    <p:embeddedFont>
      <p:font typeface="Commissioner ExtraBold"/>
      <p:bold r:id="rId91"/>
    </p:embeddedFont>
    <p:embeddedFont>
      <p:font typeface="Comfortaa"/>
      <p:regular r:id="rId92"/>
      <p:bold r:id="rId93"/>
    </p:embeddedFont>
    <p:embeddedFont>
      <p:font typeface="Open Sans"/>
      <p:regular r:id="rId94"/>
      <p:bold r:id="rId95"/>
      <p:italic r:id="rId96"/>
      <p:boldItalic r:id="rId9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98" roundtripDataSignature="AMtx7mj58V36cKBTvrhdbN24veyuXcOv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70BF0D-8316-4EE1-B8B4-C0B9C5E265CA}">
  <a:tblStyle styleId="{B270BF0D-8316-4EE1-B8B4-C0B9C5E265CA}"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901DF4BE-6D4B-4F3B-8546-80AF361AAA92}" styleName="Table_1">
    <a:wholeTbl>
      <a:tcTxStyle b="off" i="off">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font" Target="fonts/OpenSans-bold.fntdata"/><Relationship Id="rId94" Type="http://schemas.openxmlformats.org/officeDocument/2006/relationships/font" Target="fonts/OpenSans-regular.fntdata"/><Relationship Id="rId97" Type="http://schemas.openxmlformats.org/officeDocument/2006/relationships/font" Target="fonts/OpenSans-boldItalic.fntdata"/><Relationship Id="rId96"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98"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font" Target="fonts/CommissionerExtraBold-bold.fntdata"/><Relationship Id="rId90" Type="http://schemas.openxmlformats.org/officeDocument/2006/relationships/font" Target="fonts/BarlowSemiBold-boldItalic.fntdata"/><Relationship Id="rId93" Type="http://schemas.openxmlformats.org/officeDocument/2006/relationships/font" Target="fonts/Comfortaa-bold.fntdata"/><Relationship Id="rId92" Type="http://schemas.openxmlformats.org/officeDocument/2006/relationships/font" Target="fonts/Comfortaa-regular.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 Id="rId84" Type="http://schemas.openxmlformats.org/officeDocument/2006/relationships/font" Target="fonts/BlackHanSans-regular.fntdata"/><Relationship Id="rId83" Type="http://schemas.openxmlformats.org/officeDocument/2006/relationships/font" Target="fonts/FrancoisOne-regular.fntdata"/><Relationship Id="rId86" Type="http://schemas.openxmlformats.org/officeDocument/2006/relationships/font" Target="fonts/SyneSemiBold-bold.fntdata"/><Relationship Id="rId85" Type="http://schemas.openxmlformats.org/officeDocument/2006/relationships/font" Target="fonts/SyneSemiBold-regular.fntdata"/><Relationship Id="rId88" Type="http://schemas.openxmlformats.org/officeDocument/2006/relationships/font" Target="fonts/BarlowSemiBold-bold.fntdata"/><Relationship Id="rId87" Type="http://schemas.openxmlformats.org/officeDocument/2006/relationships/font" Target="fonts/BarlowSemiBold-regular.fntdata"/><Relationship Id="rId89" Type="http://schemas.openxmlformats.org/officeDocument/2006/relationships/font" Target="fonts/BarlowSemiBold-italic.fntdata"/><Relationship Id="rId80" Type="http://schemas.openxmlformats.org/officeDocument/2006/relationships/font" Target="fonts/RedHatDisplay-boldItalic.fntdata"/><Relationship Id="rId82" Type="http://schemas.openxmlformats.org/officeDocument/2006/relationships/font" Target="fonts/Syne-bold.fntdata"/><Relationship Id="rId81" Type="http://schemas.openxmlformats.org/officeDocument/2006/relationships/font" Target="fonts/Syne-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RobotoMedium-regular.fntdata"/><Relationship Id="rId72" Type="http://schemas.openxmlformats.org/officeDocument/2006/relationships/font" Target="fonts/Roboto-boldItalic.fntdata"/><Relationship Id="rId75" Type="http://schemas.openxmlformats.org/officeDocument/2006/relationships/font" Target="fonts/RobotoMedium-italic.fntdata"/><Relationship Id="rId74" Type="http://schemas.openxmlformats.org/officeDocument/2006/relationships/font" Target="fonts/RobotoMedium-bold.fntdata"/><Relationship Id="rId77" Type="http://schemas.openxmlformats.org/officeDocument/2006/relationships/font" Target="fonts/RedHatDisplay-regular.fntdata"/><Relationship Id="rId76" Type="http://schemas.openxmlformats.org/officeDocument/2006/relationships/font" Target="fonts/RobotoMedium-boldItalic.fntdata"/><Relationship Id="rId79" Type="http://schemas.openxmlformats.org/officeDocument/2006/relationships/font" Target="fonts/RedHatDisplay-italic.fntdata"/><Relationship Id="rId78" Type="http://schemas.openxmlformats.org/officeDocument/2006/relationships/font" Target="fonts/RedHatDisplay-bold.fntdata"/><Relationship Id="rId71" Type="http://schemas.openxmlformats.org/officeDocument/2006/relationships/font" Target="fonts/Roboto-italic.fntdata"/><Relationship Id="rId70" Type="http://schemas.openxmlformats.org/officeDocument/2006/relationships/font" Target="fonts/Roboto-bold.fntdata"/><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font" Target="fonts/Roboto-regular.fntdata"/><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4" name="Google Shape;32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4c37f3a265_2_3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7" name="Google Shape;427;g34c37f3a265_2_3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4c37f3a265_2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6" name="Google Shape;436;g34c37f3a265_2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4" name="Google Shape;44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Just needs to be moved to the right spot</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0" name="Google Shape;46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 brief text descriptions to explain your selection so that the slide is self-explainable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0" name="Google Shape;47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9" name="Google Shape;47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 brief text descriptions to explain your selection so that the slide is self-explainable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8" name="Google Shape;48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 brief text descriptions to explain your selection so that the slide is self-explainable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6" name="Google Shape;50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1000"/>
              </a:spcAft>
              <a:buClr>
                <a:schemeClr val="dk1"/>
              </a:buClr>
              <a:buSzPts val="11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 name="Google Shape;33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Guidelines actually state professional photo of each of us so we need to change that</a:t>
            </a:r>
            <a:endParaRPr/>
          </a:p>
          <a:p>
            <a:pPr indent="0" lvl="0" marL="0" rtl="0" algn="l">
              <a:lnSpc>
                <a:spcPct val="100000"/>
              </a:lnSpc>
              <a:spcBef>
                <a:spcPts val="0"/>
              </a:spcBef>
              <a:spcAft>
                <a:spcPts val="0"/>
              </a:spcAft>
              <a:buSzPts val="1100"/>
              <a:buNone/>
            </a:pPr>
            <a:r>
              <a:rPr lang="en"/>
              <a:t>“</a:t>
            </a:r>
            <a:r>
              <a:rPr lang="en" sz="1200">
                <a:solidFill>
                  <a:srgbClr val="081F5C"/>
                </a:solidFill>
                <a:highlight>
                  <a:srgbClr val="FFF9F0"/>
                </a:highlight>
                <a:latin typeface="Comfortaa"/>
                <a:ea typeface="Comfortaa"/>
                <a:cs typeface="Comfortaa"/>
                <a:sym typeface="Comfortaa"/>
              </a:rPr>
              <a:t>In addition, you should also include</a:t>
            </a:r>
            <a:endParaRPr sz="1200">
              <a:solidFill>
                <a:srgbClr val="081F5C"/>
              </a:solidFill>
              <a:highlight>
                <a:srgbClr val="FFF9F0"/>
              </a:highlight>
              <a:latin typeface="Comfortaa"/>
              <a:ea typeface="Comfortaa"/>
              <a:cs typeface="Comfortaa"/>
              <a:sym typeface="Comfortaa"/>
            </a:endParaRPr>
          </a:p>
          <a:p>
            <a:pPr indent="-304800" lvl="0" marL="698500" rtl="0" algn="l">
              <a:lnSpc>
                <a:spcPct val="115000"/>
              </a:lnSpc>
              <a:spcBef>
                <a:spcPts val="0"/>
              </a:spcBef>
              <a:spcAft>
                <a:spcPts val="0"/>
              </a:spcAft>
              <a:buClr>
                <a:srgbClr val="081F5C"/>
              </a:buClr>
              <a:buSzPts val="1200"/>
              <a:buFont typeface="Comfortaa"/>
              <a:buChar char="●"/>
            </a:pPr>
            <a:r>
              <a:rPr lang="en" sz="1200">
                <a:solidFill>
                  <a:srgbClr val="081F5C"/>
                </a:solidFill>
                <a:highlight>
                  <a:srgbClr val="FFF9F0"/>
                </a:highlight>
                <a:latin typeface="Comfortaa"/>
                <a:ea typeface="Comfortaa"/>
                <a:cs typeface="Comfortaa"/>
                <a:sym typeface="Comfortaa"/>
              </a:rPr>
              <a:t>a professional photo image of you with your name and major below the image</a:t>
            </a:r>
            <a:endParaRPr sz="1200">
              <a:solidFill>
                <a:srgbClr val="081F5C"/>
              </a:solidFill>
              <a:highlight>
                <a:srgbClr val="FFF9F0"/>
              </a:highlight>
              <a:latin typeface="Comfortaa"/>
              <a:ea typeface="Comfortaa"/>
              <a:cs typeface="Comfortaa"/>
              <a:sym typeface="Comfortaa"/>
            </a:endParaRPr>
          </a:p>
          <a:p>
            <a:pPr indent="-304800" lvl="0" marL="698500" rtl="0" algn="l">
              <a:lnSpc>
                <a:spcPct val="115000"/>
              </a:lnSpc>
              <a:spcBef>
                <a:spcPts val="0"/>
              </a:spcBef>
              <a:spcAft>
                <a:spcPts val="0"/>
              </a:spcAft>
              <a:buClr>
                <a:srgbClr val="081F5C"/>
              </a:buClr>
              <a:buSzPts val="1200"/>
              <a:buFont typeface="Comfortaa"/>
              <a:buChar char="●"/>
            </a:pPr>
            <a:r>
              <a:rPr lang="en" sz="1200">
                <a:solidFill>
                  <a:srgbClr val="081F5C"/>
                </a:solidFill>
                <a:highlight>
                  <a:srgbClr val="FFF9F0"/>
                </a:highlight>
                <a:latin typeface="Comfortaa"/>
                <a:ea typeface="Comfortaa"/>
                <a:cs typeface="Comfortaa"/>
                <a:sym typeface="Comfortaa"/>
              </a:rPr>
              <a:t>a professional photo image of you at one of the corners in all your slides that you present”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5" name="Google Shape;51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 brief text descriptions to explain your selection so that the slide is self-explainable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4" name="Google Shape;52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 brief text descriptions to explain your selection so that the slide is self-explainable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3" name="Google Shape;53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 brief text descriptions to explain your selection so that the slide is self-explainable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4c37f3a265_2_5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2" name="Google Shape;542;g34c37f3a265_2_5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NOTE FROM CHAN</a:t>
            </a:r>
            <a:br>
              <a:rPr lang="en">
                <a:solidFill>
                  <a:schemeClr val="dk1"/>
                </a:solidFill>
              </a:rPr>
            </a:br>
            <a:r>
              <a:rPr lang="en">
                <a:solidFill>
                  <a:schemeClr val="dk1"/>
                </a:solidFill>
              </a:rPr>
              <a:t>Before presenting psu components such as energy source, converters, regulators, etc., present a power distribution table (component, supply voltage, current, etc.) so that your reader will understand the overall power requirement of the entire system.</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4c37f3a265_2_6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3" name="Google Shape;553;g34c37f3a265_2_6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3" name="Google Shape;56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2" name="Google Shape;572;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3" name="Google Shape;583;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 brief text descriptions to explain your selection so that the slide is self-explainable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5" name="Google Shape;595;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 brief text descriptions to explain your selection so that the slide is self-explainable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4" name="Google Shape;60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3" name="Google Shape;35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4c37f3a265_2_3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2" name="Google Shape;612;g34c37f3a265_2_3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0" name="Google Shape;620;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8" name="Google Shape;628;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7" name="Google Shape;637;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able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4c37f3a265_3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6" name="Google Shape;646;g34c37f3a265_3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5" name="Google Shape;655;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4" name="Google Shape;664;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30200" lvl="0" marL="457200" rtl="0" algn="l">
              <a:lnSpc>
                <a:spcPct val="100000"/>
              </a:lnSpc>
              <a:spcBef>
                <a:spcPts val="0"/>
              </a:spcBef>
              <a:spcAft>
                <a:spcPts val="0"/>
              </a:spcAft>
              <a:buClr>
                <a:srgbClr val="2E3338"/>
              </a:buClr>
              <a:buSzPts val="1600"/>
              <a:buFont typeface="Syne"/>
              <a:buChar char="●"/>
            </a:pPr>
            <a:r>
              <a:rPr lang="en" sz="1600">
                <a:solidFill>
                  <a:srgbClr val="2E3338"/>
                </a:solidFill>
                <a:latin typeface="Syne"/>
                <a:ea typeface="Syne"/>
                <a:cs typeface="Syne"/>
                <a:sym typeface="Syne"/>
              </a:rPr>
              <a:t>Utilizes a 4-layer board with 2 inner ground layers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4c37f3a265_2_5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2" name="Google Shape;672;g34c37f3a265_2_5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1" name="Google Shape;681;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label the major parts, like the previous slide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34c37f3a265_2_6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9" name="Google Shape;689;g34c37f3a265_2_6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1" name="Google Shape;36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8" name="Google Shape;69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6" name="Google Shape;706;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4c37f3a265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5" name="Google Shape;715;g34c37f3a265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trash?</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34c37f3a265_0_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4" name="Google Shape;724;g34c37f3a265_0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4c37f3a265_2_4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3" name="Google Shape;733;g34c37f3a265_2_4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1" name="Google Shape;741;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0" name="Google Shape;750;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Same as before, all of the ides above will be used</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9" name="Google Shape;759;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8" name="Google Shape;768;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4c37f3a265_2_5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6" name="Google Shape;776;g34c37f3a265_2_5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7" name="Google Shape;38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4c37f3a265_2_4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0" name="Google Shape;790;g34c37f3a265_2_4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g3487a81f016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8" name="Google Shape;798;g3487a81f016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34c37f3a265_2_5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6" name="Google Shape;806;g34c37f3a265_2_5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trash?</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8" name="Google Shape;818;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highlight>
                  <a:srgbClr val="FFF9F0"/>
                </a:highlight>
              </a:rPr>
              <a:t>rototyping and testing</a:t>
            </a:r>
            <a:endParaRPr>
              <a:solidFill>
                <a:schemeClr val="dk1"/>
              </a:solidFill>
              <a:highlight>
                <a:srgbClr val="FFF9F0"/>
              </a:highlight>
            </a:endParaRPr>
          </a:p>
          <a:p>
            <a:pPr indent="-304800" lvl="0" marL="698500" rtl="0" algn="l">
              <a:lnSpc>
                <a:spcPct val="115000"/>
              </a:lnSpc>
              <a:spcBef>
                <a:spcPts val="0"/>
              </a:spcBef>
              <a:spcAft>
                <a:spcPts val="0"/>
              </a:spcAft>
              <a:buClr>
                <a:srgbClr val="081F5C"/>
              </a:buClr>
              <a:buSzPts val="1200"/>
              <a:buFont typeface="Comfortaa"/>
              <a:buChar char="○"/>
            </a:pPr>
            <a:r>
              <a:rPr lang="en" sz="1200">
                <a:solidFill>
                  <a:srgbClr val="081F5C"/>
                </a:solidFill>
                <a:highlight>
                  <a:srgbClr val="FFF9F0"/>
                </a:highlight>
                <a:latin typeface="Comfortaa"/>
                <a:ea typeface="Comfortaa"/>
                <a:cs typeface="Comfortaa"/>
                <a:sym typeface="Comfortaa"/>
              </a:rPr>
              <a:t>hardware and software testing</a:t>
            </a:r>
            <a:endParaRPr sz="1200">
              <a:solidFill>
                <a:srgbClr val="081F5C"/>
              </a:solidFill>
              <a:highlight>
                <a:srgbClr val="FFF9F0"/>
              </a:highlight>
              <a:latin typeface="Comfortaa"/>
              <a:ea typeface="Comfortaa"/>
              <a:cs typeface="Comfortaa"/>
              <a:sym typeface="Comfortaa"/>
            </a:endParaRPr>
          </a:p>
          <a:p>
            <a:pPr indent="-304800" lvl="0" marL="698500" rtl="0" algn="l">
              <a:lnSpc>
                <a:spcPct val="115000"/>
              </a:lnSpc>
              <a:spcBef>
                <a:spcPts val="0"/>
              </a:spcBef>
              <a:spcAft>
                <a:spcPts val="0"/>
              </a:spcAft>
              <a:buClr>
                <a:srgbClr val="081F5C"/>
              </a:buClr>
              <a:buSzPts val="1200"/>
              <a:buFont typeface="Comfortaa"/>
              <a:buChar char="○"/>
            </a:pPr>
            <a:r>
              <a:rPr lang="en" sz="1200">
                <a:solidFill>
                  <a:srgbClr val="081F5C"/>
                </a:solidFill>
                <a:highlight>
                  <a:srgbClr val="FFF9F0"/>
                </a:highlight>
                <a:latin typeface="Comfortaa"/>
                <a:ea typeface="Comfortaa"/>
                <a:cs typeface="Comfortaa"/>
                <a:sym typeface="Comfortaa"/>
              </a:rPr>
              <a:t>performance evaluation</a:t>
            </a:r>
            <a:endParaRPr sz="1200">
              <a:solidFill>
                <a:srgbClr val="081F5C"/>
              </a:solidFill>
              <a:highlight>
                <a:srgbClr val="FFF9F0"/>
              </a:highlight>
              <a:latin typeface="Comfortaa"/>
              <a:ea typeface="Comfortaa"/>
              <a:cs typeface="Comfortaa"/>
              <a:sym typeface="Comfortaa"/>
            </a:endParaRPr>
          </a:p>
          <a:p>
            <a:pPr indent="-304800" lvl="0" marL="698500" rtl="0" algn="l">
              <a:lnSpc>
                <a:spcPct val="115000"/>
              </a:lnSpc>
              <a:spcBef>
                <a:spcPts val="0"/>
              </a:spcBef>
              <a:spcAft>
                <a:spcPts val="0"/>
              </a:spcAft>
              <a:buClr>
                <a:srgbClr val="081F5C"/>
              </a:buClr>
              <a:buSzPts val="1200"/>
              <a:buFont typeface="Comfortaa"/>
              <a:buChar char="○"/>
            </a:pPr>
            <a:r>
              <a:rPr lang="en" sz="1200">
                <a:solidFill>
                  <a:srgbClr val="081F5C"/>
                </a:solidFill>
                <a:highlight>
                  <a:srgbClr val="FFF9F0"/>
                </a:highlight>
                <a:latin typeface="Comfortaa"/>
                <a:ea typeface="Comfortaa"/>
                <a:cs typeface="Comfortaa"/>
                <a:sym typeface="Comfortaa"/>
              </a:rPr>
              <a:t>success</a:t>
            </a:r>
            <a:endParaRPr sz="1200">
              <a:solidFill>
                <a:srgbClr val="081F5C"/>
              </a:solidFill>
              <a:highlight>
                <a:srgbClr val="FFF9F0"/>
              </a:highlight>
              <a:latin typeface="Comfortaa"/>
              <a:ea typeface="Comfortaa"/>
              <a:cs typeface="Comfortaa"/>
              <a:sym typeface="Comfortaa"/>
            </a:endParaRPr>
          </a:p>
          <a:p>
            <a:pPr indent="-304800" lvl="0" marL="698500" rtl="0" algn="l">
              <a:lnSpc>
                <a:spcPct val="115000"/>
              </a:lnSpc>
              <a:spcBef>
                <a:spcPts val="0"/>
              </a:spcBef>
              <a:spcAft>
                <a:spcPts val="0"/>
              </a:spcAft>
              <a:buClr>
                <a:srgbClr val="081F5C"/>
              </a:buClr>
              <a:buSzPts val="1200"/>
              <a:buFont typeface="Comfortaa"/>
              <a:buChar char="○"/>
            </a:pPr>
            <a:r>
              <a:rPr lang="en" sz="1200">
                <a:solidFill>
                  <a:srgbClr val="081F5C"/>
                </a:solidFill>
                <a:highlight>
                  <a:srgbClr val="FFF9F0"/>
                </a:highlight>
                <a:latin typeface="Comfortaa"/>
                <a:ea typeface="Comfortaa"/>
                <a:cs typeface="Comfortaa"/>
                <a:sym typeface="Comfortaa"/>
              </a:rPr>
              <a:t>difficulty, problem and proposed solution</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34c37f3a265_2_5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6" name="Google Shape;826;g34c37f3a265_2_5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g34c37f3a265_2_3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5" name="Google Shape;835;g34c37f3a265_2_3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g34887da8325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9" name="Google Shape;849;g34887da8325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Notes from Chan </a:t>
            </a:r>
            <a:br>
              <a:rPr lang="en">
                <a:solidFill>
                  <a:schemeClr val="dk1"/>
                </a:solidFill>
              </a:rPr>
            </a:br>
            <a:r>
              <a:rPr lang="en">
                <a:solidFill>
                  <a:schemeClr val="dk1"/>
                </a:solidFill>
              </a:rPr>
              <a:t>Show the test results. For your final presentation, you need to present a lot more test results explicitly, including measurements, outcomes from multiple runs, etc. </a:t>
            </a:r>
            <a:br>
              <a:rPr lang="en">
                <a:solidFill>
                  <a:schemeClr val="dk1"/>
                </a:solidFill>
              </a:rPr>
            </a:b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8" name="Google Shape;85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chemeClr val="dk1"/>
                </a:solidFill>
              </a:rPr>
              <a:t>difficulties faced, problems encountered, and proposed solution.</a:t>
            </a:r>
            <a:br>
              <a:rPr lang="en">
                <a:solidFill>
                  <a:schemeClr val="dk1"/>
                </a:solidFill>
              </a:rPr>
            </a:br>
            <a:r>
              <a:rPr lang="en">
                <a:solidFill>
                  <a:schemeClr val="dk1"/>
                </a:solidFill>
              </a:rPr>
              <a:t>For your final presentation, discuss major challenges and your solutions to them including those that did not work,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g34c37f3a265_2_6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6" name="Google Shape;866;g34c37f3a265_2_6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4" name="Google Shape;874;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5" name="Google Shape;39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2" name="Google Shape;882;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34c37f3a265_2_4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1" name="Google Shape;891;g34c37f3a265_2_4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9" name="Google Shape;899;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trash?</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2" name="Google Shape;912;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2" name="Google Shape;41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0" name="Google Shape;42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54"/>
          <p:cNvSpPr/>
          <p:nvPr/>
        </p:nvSpPr>
        <p:spPr>
          <a:xfrm>
            <a:off x="-730625" y="4473225"/>
            <a:ext cx="4115987" cy="769394"/>
          </a:xfrm>
          <a:custGeom>
            <a:rect b="b" l="l" r="r" t="t"/>
            <a:pathLst>
              <a:path extrusionOk="0" h="15913" w="85129">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54"/>
          <p:cNvSpPr/>
          <p:nvPr/>
        </p:nvSpPr>
        <p:spPr>
          <a:xfrm>
            <a:off x="6965275" y="-156625"/>
            <a:ext cx="2453450" cy="1580500"/>
          </a:xfrm>
          <a:custGeom>
            <a:rect b="b" l="l" r="r" t="t"/>
            <a:pathLst>
              <a:path extrusionOk="0" h="63220" w="98138">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54"/>
          <p:cNvSpPr/>
          <p:nvPr/>
        </p:nvSpPr>
        <p:spPr>
          <a:xfrm>
            <a:off x="6836925" y="-539850"/>
            <a:ext cx="3075550" cy="1928900"/>
          </a:xfrm>
          <a:custGeom>
            <a:rect b="b" l="l" r="r" t="t"/>
            <a:pathLst>
              <a:path extrusionOk="0" h="77156" w="123022">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54"/>
          <p:cNvSpPr/>
          <p:nvPr/>
        </p:nvSpPr>
        <p:spPr>
          <a:xfrm rot="3995726">
            <a:off x="-130622" y="3655115"/>
            <a:ext cx="2199510" cy="1987525"/>
          </a:xfrm>
          <a:custGeom>
            <a:rect b="b" l="l" r="r" t="t"/>
            <a:pathLst>
              <a:path extrusionOk="0" h="62546" w="69217">
                <a:moveTo>
                  <a:pt x="68549" y="368"/>
                </a:moveTo>
                <a:cubicBezTo>
                  <a:pt x="68015" y="5004"/>
                  <a:pt x="65680" y="9007"/>
                  <a:pt x="62211" y="12043"/>
                </a:cubicBezTo>
                <a:cubicBezTo>
                  <a:pt x="58542" y="15312"/>
                  <a:pt x="54005" y="16446"/>
                  <a:pt x="49202" y="16313"/>
                </a:cubicBezTo>
                <a:cubicBezTo>
                  <a:pt x="44932" y="16179"/>
                  <a:pt x="41163" y="16413"/>
                  <a:pt x="38327" y="19948"/>
                </a:cubicBezTo>
                <a:cubicBezTo>
                  <a:pt x="35592" y="23284"/>
                  <a:pt x="35559" y="27821"/>
                  <a:pt x="35259" y="31857"/>
                </a:cubicBezTo>
                <a:cubicBezTo>
                  <a:pt x="34825" y="37328"/>
                  <a:pt x="32824" y="41564"/>
                  <a:pt x="27553" y="43766"/>
                </a:cubicBezTo>
                <a:cubicBezTo>
                  <a:pt x="23550" y="45433"/>
                  <a:pt x="19080" y="45433"/>
                  <a:pt x="14844" y="45667"/>
                </a:cubicBezTo>
                <a:cubicBezTo>
                  <a:pt x="11141" y="45867"/>
                  <a:pt x="7305" y="46501"/>
                  <a:pt x="4470" y="49136"/>
                </a:cubicBezTo>
                <a:cubicBezTo>
                  <a:pt x="1201" y="52172"/>
                  <a:pt x="467" y="57942"/>
                  <a:pt x="33" y="62145"/>
                </a:cubicBezTo>
                <a:cubicBezTo>
                  <a:pt x="0" y="62546"/>
                  <a:pt x="634" y="62546"/>
                  <a:pt x="667" y="62145"/>
                </a:cubicBezTo>
                <a:cubicBezTo>
                  <a:pt x="1234" y="56541"/>
                  <a:pt x="2469" y="49803"/>
                  <a:pt x="8239" y="47468"/>
                </a:cubicBezTo>
                <a:cubicBezTo>
                  <a:pt x="12342" y="45800"/>
                  <a:pt x="17079" y="46367"/>
                  <a:pt x="21382" y="45867"/>
                </a:cubicBezTo>
                <a:cubicBezTo>
                  <a:pt x="24751" y="45500"/>
                  <a:pt x="28520" y="44633"/>
                  <a:pt x="31222" y="42398"/>
                </a:cubicBezTo>
                <a:cubicBezTo>
                  <a:pt x="34525" y="39696"/>
                  <a:pt x="35492" y="35993"/>
                  <a:pt x="35859" y="31857"/>
                </a:cubicBezTo>
                <a:cubicBezTo>
                  <a:pt x="36326" y="26720"/>
                  <a:pt x="36493" y="21016"/>
                  <a:pt x="41396" y="17980"/>
                </a:cubicBezTo>
                <a:cubicBezTo>
                  <a:pt x="43698" y="16613"/>
                  <a:pt x="46667" y="16813"/>
                  <a:pt x="49202" y="16880"/>
                </a:cubicBezTo>
                <a:cubicBezTo>
                  <a:pt x="51337" y="16946"/>
                  <a:pt x="53372" y="16846"/>
                  <a:pt x="55440" y="16313"/>
                </a:cubicBezTo>
                <a:cubicBezTo>
                  <a:pt x="62745" y="14478"/>
                  <a:pt x="68349" y="7706"/>
                  <a:pt x="69183" y="334"/>
                </a:cubicBezTo>
                <a:cubicBezTo>
                  <a:pt x="69216" y="1"/>
                  <a:pt x="68582" y="1"/>
                  <a:pt x="68549" y="36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54"/>
          <p:cNvSpPr/>
          <p:nvPr/>
        </p:nvSpPr>
        <p:spPr>
          <a:xfrm rot="-644234">
            <a:off x="6088289" y="3622766"/>
            <a:ext cx="3520410" cy="1799358"/>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54"/>
          <p:cNvSpPr/>
          <p:nvPr/>
        </p:nvSpPr>
        <p:spPr>
          <a:xfrm>
            <a:off x="-798250" y="-738525"/>
            <a:ext cx="3075543" cy="2222829"/>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54"/>
          <p:cNvSpPr/>
          <p:nvPr/>
        </p:nvSpPr>
        <p:spPr>
          <a:xfrm rot="430479">
            <a:off x="48915" y="-222860"/>
            <a:ext cx="2155859" cy="1948081"/>
          </a:xfrm>
          <a:custGeom>
            <a:rect b="b" l="l" r="r" t="t"/>
            <a:pathLst>
              <a:path extrusionOk="0" h="62546" w="69217">
                <a:moveTo>
                  <a:pt x="68549" y="368"/>
                </a:moveTo>
                <a:cubicBezTo>
                  <a:pt x="68015" y="5004"/>
                  <a:pt x="65680" y="9007"/>
                  <a:pt x="62211" y="12043"/>
                </a:cubicBezTo>
                <a:cubicBezTo>
                  <a:pt x="58542" y="15312"/>
                  <a:pt x="54005" y="16446"/>
                  <a:pt x="49202" y="16313"/>
                </a:cubicBezTo>
                <a:cubicBezTo>
                  <a:pt x="44932" y="16179"/>
                  <a:pt x="41163" y="16413"/>
                  <a:pt x="38327" y="19948"/>
                </a:cubicBezTo>
                <a:cubicBezTo>
                  <a:pt x="35592" y="23284"/>
                  <a:pt x="35559" y="27821"/>
                  <a:pt x="35259" y="31857"/>
                </a:cubicBezTo>
                <a:cubicBezTo>
                  <a:pt x="34825" y="37328"/>
                  <a:pt x="32824" y="41564"/>
                  <a:pt x="27553" y="43766"/>
                </a:cubicBezTo>
                <a:cubicBezTo>
                  <a:pt x="23550" y="45433"/>
                  <a:pt x="19080" y="45433"/>
                  <a:pt x="14844" y="45667"/>
                </a:cubicBezTo>
                <a:cubicBezTo>
                  <a:pt x="11141" y="45867"/>
                  <a:pt x="7305" y="46501"/>
                  <a:pt x="4470" y="49136"/>
                </a:cubicBezTo>
                <a:cubicBezTo>
                  <a:pt x="1201" y="52172"/>
                  <a:pt x="467" y="57942"/>
                  <a:pt x="33" y="62145"/>
                </a:cubicBezTo>
                <a:cubicBezTo>
                  <a:pt x="0" y="62546"/>
                  <a:pt x="634" y="62546"/>
                  <a:pt x="667" y="62145"/>
                </a:cubicBezTo>
                <a:cubicBezTo>
                  <a:pt x="1234" y="56541"/>
                  <a:pt x="2469" y="49803"/>
                  <a:pt x="8239" y="47468"/>
                </a:cubicBezTo>
                <a:cubicBezTo>
                  <a:pt x="12342" y="45800"/>
                  <a:pt x="17079" y="46367"/>
                  <a:pt x="21382" y="45867"/>
                </a:cubicBezTo>
                <a:cubicBezTo>
                  <a:pt x="24751" y="45500"/>
                  <a:pt x="28520" y="44633"/>
                  <a:pt x="31222" y="42398"/>
                </a:cubicBezTo>
                <a:cubicBezTo>
                  <a:pt x="34525" y="39696"/>
                  <a:pt x="35492" y="35993"/>
                  <a:pt x="35859" y="31857"/>
                </a:cubicBezTo>
                <a:cubicBezTo>
                  <a:pt x="36326" y="26720"/>
                  <a:pt x="36493" y="21016"/>
                  <a:pt x="41396" y="17980"/>
                </a:cubicBezTo>
                <a:cubicBezTo>
                  <a:pt x="43698" y="16613"/>
                  <a:pt x="46667" y="16813"/>
                  <a:pt x="49202" y="16880"/>
                </a:cubicBezTo>
                <a:cubicBezTo>
                  <a:pt x="51337" y="16946"/>
                  <a:pt x="53372" y="16846"/>
                  <a:pt x="55440" y="16313"/>
                </a:cubicBezTo>
                <a:cubicBezTo>
                  <a:pt x="62745" y="14478"/>
                  <a:pt x="68349" y="7706"/>
                  <a:pt x="69183" y="334"/>
                </a:cubicBezTo>
                <a:cubicBezTo>
                  <a:pt x="69216" y="1"/>
                  <a:pt x="68582" y="1"/>
                  <a:pt x="68549" y="36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54"/>
          <p:cNvSpPr/>
          <p:nvPr/>
        </p:nvSpPr>
        <p:spPr>
          <a:xfrm>
            <a:off x="7098900" y="3115900"/>
            <a:ext cx="2290125" cy="2206451"/>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54"/>
          <p:cNvSpPr txBox="1"/>
          <p:nvPr>
            <p:ph type="ctrTitle"/>
          </p:nvPr>
        </p:nvSpPr>
        <p:spPr>
          <a:xfrm>
            <a:off x="1597000" y="1369050"/>
            <a:ext cx="5115900" cy="1917600"/>
          </a:xfrm>
          <a:prstGeom prst="rect">
            <a:avLst/>
          </a:prstGeom>
          <a:noFill/>
          <a:ln>
            <a:noFill/>
          </a:ln>
        </p:spPr>
        <p:txBody>
          <a:bodyPr anchorCtr="0" anchor="t" bIns="0" lIns="0" spcFirstLastPara="1" rIns="0" wrap="square" tIns="0">
            <a:noAutofit/>
          </a:bodyPr>
          <a:lstStyle>
            <a:lvl1pPr lvl="0" marR="0" algn="l">
              <a:lnSpc>
                <a:spcPct val="90000"/>
              </a:lnSpc>
              <a:spcBef>
                <a:spcPts val="0"/>
              </a:spcBef>
              <a:spcAft>
                <a:spcPts val="0"/>
              </a:spcAft>
              <a:buSzPts val="5200"/>
              <a:buFont typeface="Commissioner"/>
              <a:buNone/>
              <a:defRPr sz="5000">
                <a:latin typeface="Commissioner ExtraBold"/>
                <a:ea typeface="Commissioner ExtraBold"/>
                <a:cs typeface="Commissioner ExtraBold"/>
                <a:sym typeface="Commissioner Extra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9" name="Google Shape;19;p54"/>
          <p:cNvSpPr txBox="1"/>
          <p:nvPr>
            <p:ph idx="1" type="subTitle"/>
          </p:nvPr>
        </p:nvSpPr>
        <p:spPr>
          <a:xfrm>
            <a:off x="1762900" y="3607600"/>
            <a:ext cx="3563100" cy="294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0" name="Google Shape;20;p5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4" name="Shape 94"/>
        <p:cNvGrpSpPr/>
        <p:nvPr/>
      </p:nvGrpSpPr>
      <p:grpSpPr>
        <a:xfrm>
          <a:off x="0" y="0"/>
          <a:ext cx="0" cy="0"/>
          <a:chOff x="0" y="0"/>
          <a:chExt cx="0" cy="0"/>
        </a:xfrm>
      </p:grpSpPr>
      <p:sp>
        <p:nvSpPr>
          <p:cNvPr id="95" name="Google Shape;95;p63"/>
          <p:cNvSpPr/>
          <p:nvPr/>
        </p:nvSpPr>
        <p:spPr>
          <a:xfrm>
            <a:off x="2794625" y="4306375"/>
            <a:ext cx="4747219" cy="887388"/>
          </a:xfrm>
          <a:custGeom>
            <a:rect b="b" l="l" r="r" t="t"/>
            <a:pathLst>
              <a:path extrusionOk="0" h="15913" w="85129">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63"/>
          <p:cNvSpPr/>
          <p:nvPr/>
        </p:nvSpPr>
        <p:spPr>
          <a:xfrm rot="5400000">
            <a:off x="-471136" y="3834293"/>
            <a:ext cx="2246179" cy="1460600"/>
          </a:xfrm>
          <a:custGeom>
            <a:rect b="b" l="l" r="r" t="t"/>
            <a:pathLst>
              <a:path extrusionOk="0" h="17888" w="27509">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63"/>
          <p:cNvSpPr/>
          <p:nvPr/>
        </p:nvSpPr>
        <p:spPr>
          <a:xfrm flipH="1">
            <a:off x="-30975" y="-39975"/>
            <a:ext cx="3514322" cy="2263908"/>
          </a:xfrm>
          <a:custGeom>
            <a:rect b="b" l="l" r="r" t="t"/>
            <a:pathLst>
              <a:path extrusionOk="0" h="63220" w="98138">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63"/>
          <p:cNvSpPr/>
          <p:nvPr/>
        </p:nvSpPr>
        <p:spPr>
          <a:xfrm>
            <a:off x="6772625" y="3900325"/>
            <a:ext cx="2531000" cy="1293450"/>
          </a:xfrm>
          <a:custGeom>
            <a:rect b="b" l="l" r="r" t="t"/>
            <a:pathLst>
              <a:path extrusionOk="0" h="51738" w="10124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63"/>
          <p:cNvSpPr txBox="1"/>
          <p:nvPr>
            <p:ph hasCustomPrompt="1" type="title"/>
          </p:nvPr>
        </p:nvSpPr>
        <p:spPr>
          <a:xfrm>
            <a:off x="3925525" y="1406850"/>
            <a:ext cx="4551900" cy="19635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00" name="Google Shape;100;p63"/>
          <p:cNvSpPr txBox="1"/>
          <p:nvPr>
            <p:ph idx="1" type="subTitle"/>
          </p:nvPr>
        </p:nvSpPr>
        <p:spPr>
          <a:xfrm>
            <a:off x="3927157" y="3342625"/>
            <a:ext cx="4548600" cy="294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01" name="Google Shape;101;p6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4">
    <p:spTree>
      <p:nvGrpSpPr>
        <p:cNvPr id="102" name="Shape 102"/>
        <p:cNvGrpSpPr/>
        <p:nvPr/>
      </p:nvGrpSpPr>
      <p:grpSpPr>
        <a:xfrm>
          <a:off x="0" y="0"/>
          <a:ext cx="0" cy="0"/>
          <a:chOff x="0" y="0"/>
          <a:chExt cx="0" cy="0"/>
        </a:xfrm>
      </p:grpSpPr>
      <p:sp>
        <p:nvSpPr>
          <p:cNvPr id="103" name="Google Shape;103;p64"/>
          <p:cNvSpPr/>
          <p:nvPr/>
        </p:nvSpPr>
        <p:spPr>
          <a:xfrm rot="10800000">
            <a:off x="7126268" y="-29887"/>
            <a:ext cx="2117712" cy="1377063"/>
          </a:xfrm>
          <a:custGeom>
            <a:rect b="b" l="l" r="r" t="t"/>
            <a:pathLst>
              <a:path extrusionOk="0" h="17888" w="27509">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64"/>
          <p:cNvSpPr/>
          <p:nvPr/>
        </p:nvSpPr>
        <p:spPr>
          <a:xfrm rot="10800000">
            <a:off x="-3093192" y="2632759"/>
            <a:ext cx="4684127" cy="3017491"/>
          </a:xfrm>
          <a:custGeom>
            <a:rect b="b" l="l" r="r" t="t"/>
            <a:pathLst>
              <a:path extrusionOk="0" h="63220" w="98138">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64"/>
          <p:cNvSpPr/>
          <p:nvPr/>
        </p:nvSpPr>
        <p:spPr>
          <a:xfrm rot="10800000">
            <a:off x="-3346390" y="1967594"/>
            <a:ext cx="5871840" cy="3682656"/>
          </a:xfrm>
          <a:custGeom>
            <a:rect b="b" l="l" r="r" t="t"/>
            <a:pathLst>
              <a:path extrusionOk="0" h="77156" w="123022">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64"/>
          <p:cNvSpPr txBox="1"/>
          <p:nvPr>
            <p:ph type="title"/>
          </p:nvPr>
        </p:nvSpPr>
        <p:spPr>
          <a:xfrm>
            <a:off x="1595700" y="3157300"/>
            <a:ext cx="5952600" cy="3744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2800"/>
              <a:buNone/>
              <a:defRPr b="1" sz="2100">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7" name="Google Shape;107;p64"/>
          <p:cNvSpPr txBox="1"/>
          <p:nvPr>
            <p:ph idx="1" type="subTitle"/>
          </p:nvPr>
        </p:nvSpPr>
        <p:spPr>
          <a:xfrm>
            <a:off x="1595700" y="1611800"/>
            <a:ext cx="5951400" cy="1293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None/>
              <a:defRPr sz="27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8" name="Google Shape;108;p6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2">
    <p:spTree>
      <p:nvGrpSpPr>
        <p:cNvPr id="109" name="Shape 109"/>
        <p:cNvGrpSpPr/>
        <p:nvPr/>
      </p:nvGrpSpPr>
      <p:grpSpPr>
        <a:xfrm>
          <a:off x="0" y="0"/>
          <a:ext cx="0" cy="0"/>
          <a:chOff x="0" y="0"/>
          <a:chExt cx="0" cy="0"/>
        </a:xfrm>
      </p:grpSpPr>
      <p:sp>
        <p:nvSpPr>
          <p:cNvPr id="110" name="Google Shape;110;p65"/>
          <p:cNvSpPr/>
          <p:nvPr/>
        </p:nvSpPr>
        <p:spPr>
          <a:xfrm>
            <a:off x="680325" y="-66800"/>
            <a:ext cx="725515" cy="673834"/>
          </a:xfrm>
          <a:custGeom>
            <a:rect b="b" l="l" r="r" t="t"/>
            <a:pathLst>
              <a:path extrusionOk="0" h="15646" w="16846">
                <a:moveTo>
                  <a:pt x="9207" y="14544"/>
                </a:moveTo>
                <a:cubicBezTo>
                  <a:pt x="11876" y="15645"/>
                  <a:pt x="14377" y="15145"/>
                  <a:pt x="16846" y="14211"/>
                </a:cubicBezTo>
                <a:cubicBezTo>
                  <a:pt x="13343" y="13043"/>
                  <a:pt x="10274" y="10608"/>
                  <a:pt x="8807" y="7206"/>
                </a:cubicBezTo>
                <a:cubicBezTo>
                  <a:pt x="7806" y="4971"/>
                  <a:pt x="7606" y="2502"/>
                  <a:pt x="7639" y="1"/>
                </a:cubicBezTo>
                <a:lnTo>
                  <a:pt x="0" y="1"/>
                </a:lnTo>
                <a:cubicBezTo>
                  <a:pt x="101" y="2969"/>
                  <a:pt x="1401" y="6038"/>
                  <a:pt x="2836" y="8540"/>
                </a:cubicBezTo>
                <a:cubicBezTo>
                  <a:pt x="4304" y="11142"/>
                  <a:pt x="6405" y="13444"/>
                  <a:pt x="9207" y="14544"/>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65"/>
          <p:cNvSpPr/>
          <p:nvPr/>
        </p:nvSpPr>
        <p:spPr>
          <a:xfrm>
            <a:off x="2063815" y="303848"/>
            <a:ext cx="793045" cy="291696"/>
          </a:xfrm>
          <a:custGeom>
            <a:rect b="b" l="l" r="r" t="t"/>
            <a:pathLst>
              <a:path extrusionOk="0" h="6773" w="18414">
                <a:moveTo>
                  <a:pt x="7939" y="768"/>
                </a:moveTo>
                <a:cubicBezTo>
                  <a:pt x="5171" y="1402"/>
                  <a:pt x="2602" y="2769"/>
                  <a:pt x="0" y="3970"/>
                </a:cubicBezTo>
                <a:cubicBezTo>
                  <a:pt x="934" y="4471"/>
                  <a:pt x="1902" y="4971"/>
                  <a:pt x="2902" y="5371"/>
                </a:cubicBezTo>
                <a:cubicBezTo>
                  <a:pt x="6672" y="6772"/>
                  <a:pt x="11042" y="6105"/>
                  <a:pt x="14444" y="4037"/>
                </a:cubicBezTo>
                <a:cubicBezTo>
                  <a:pt x="15945" y="3103"/>
                  <a:pt x="17279" y="1935"/>
                  <a:pt x="18414" y="635"/>
                </a:cubicBezTo>
                <a:cubicBezTo>
                  <a:pt x="14911" y="368"/>
                  <a:pt x="11375" y="1"/>
                  <a:pt x="7939" y="76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65"/>
          <p:cNvSpPr/>
          <p:nvPr/>
        </p:nvSpPr>
        <p:spPr>
          <a:xfrm>
            <a:off x="1007861" y="-66800"/>
            <a:ext cx="2673587" cy="668063"/>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65"/>
          <p:cNvSpPr/>
          <p:nvPr/>
        </p:nvSpPr>
        <p:spPr>
          <a:xfrm>
            <a:off x="7602374" y="3763375"/>
            <a:ext cx="2751085" cy="1988329"/>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65"/>
          <p:cNvSpPr/>
          <p:nvPr/>
        </p:nvSpPr>
        <p:spPr>
          <a:xfrm>
            <a:off x="7758925" y="3787600"/>
            <a:ext cx="1917225" cy="1847175"/>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65"/>
          <p:cNvSpPr/>
          <p:nvPr/>
        </p:nvSpPr>
        <p:spPr>
          <a:xfrm>
            <a:off x="-1125150" y="-242825"/>
            <a:ext cx="2531000" cy="1293450"/>
          </a:xfrm>
          <a:custGeom>
            <a:rect b="b" l="l" r="r" t="t"/>
            <a:pathLst>
              <a:path extrusionOk="0" h="51738" w="10124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65"/>
          <p:cNvSpPr txBox="1"/>
          <p:nvPr>
            <p:ph type="title"/>
          </p:nvPr>
        </p:nvSpPr>
        <p:spPr>
          <a:xfrm>
            <a:off x="1344132" y="1711986"/>
            <a:ext cx="28986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7" name="Google Shape;117;p65"/>
          <p:cNvSpPr txBox="1"/>
          <p:nvPr>
            <p:ph idx="1" type="subTitle"/>
          </p:nvPr>
        </p:nvSpPr>
        <p:spPr>
          <a:xfrm>
            <a:off x="1346082" y="2227550"/>
            <a:ext cx="2894700" cy="762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18" name="Google Shape;118;p65"/>
          <p:cNvSpPr txBox="1"/>
          <p:nvPr>
            <p:ph idx="2" type="title"/>
          </p:nvPr>
        </p:nvSpPr>
        <p:spPr>
          <a:xfrm>
            <a:off x="4878434" y="1711975"/>
            <a:ext cx="28986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9" name="Google Shape;119;p65"/>
          <p:cNvSpPr txBox="1"/>
          <p:nvPr>
            <p:ph idx="3" type="subTitle"/>
          </p:nvPr>
        </p:nvSpPr>
        <p:spPr>
          <a:xfrm>
            <a:off x="4878434" y="2226925"/>
            <a:ext cx="2898600" cy="759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20" name="Google Shape;120;p65"/>
          <p:cNvSpPr txBox="1"/>
          <p:nvPr>
            <p:ph idx="4"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1" name="Google Shape;121;p65"/>
          <p:cNvSpPr txBox="1"/>
          <p:nvPr>
            <p:ph idx="5" type="title"/>
          </p:nvPr>
        </p:nvSpPr>
        <p:spPr>
          <a:xfrm>
            <a:off x="1344132" y="3297386"/>
            <a:ext cx="28986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2" name="Google Shape;122;p65"/>
          <p:cNvSpPr txBox="1"/>
          <p:nvPr>
            <p:ph idx="6" type="subTitle"/>
          </p:nvPr>
        </p:nvSpPr>
        <p:spPr>
          <a:xfrm>
            <a:off x="1344132" y="3808725"/>
            <a:ext cx="2898600" cy="759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23" name="Google Shape;123;p65"/>
          <p:cNvSpPr txBox="1"/>
          <p:nvPr>
            <p:ph idx="7" type="title"/>
          </p:nvPr>
        </p:nvSpPr>
        <p:spPr>
          <a:xfrm>
            <a:off x="4878434" y="3297375"/>
            <a:ext cx="28986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4" name="Google Shape;124;p65"/>
          <p:cNvSpPr txBox="1"/>
          <p:nvPr>
            <p:ph idx="8" type="subTitle"/>
          </p:nvPr>
        </p:nvSpPr>
        <p:spPr>
          <a:xfrm>
            <a:off x="4878434" y="3808100"/>
            <a:ext cx="2898600" cy="759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25" name="Google Shape;125;p6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2">
    <p:spTree>
      <p:nvGrpSpPr>
        <p:cNvPr id="126" name="Shape 126"/>
        <p:cNvGrpSpPr/>
        <p:nvPr/>
      </p:nvGrpSpPr>
      <p:grpSpPr>
        <a:xfrm>
          <a:off x="0" y="0"/>
          <a:ext cx="0" cy="0"/>
          <a:chOff x="0" y="0"/>
          <a:chExt cx="0" cy="0"/>
        </a:xfrm>
      </p:grpSpPr>
      <p:sp>
        <p:nvSpPr>
          <p:cNvPr id="127" name="Google Shape;127;p67"/>
          <p:cNvSpPr/>
          <p:nvPr/>
        </p:nvSpPr>
        <p:spPr>
          <a:xfrm flipH="1" rot="10800000">
            <a:off x="6726600" y="-233325"/>
            <a:ext cx="2947210" cy="1506323"/>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67"/>
          <p:cNvSpPr/>
          <p:nvPr/>
        </p:nvSpPr>
        <p:spPr>
          <a:xfrm flipH="1" rot="10800000">
            <a:off x="-798250" y="3199269"/>
            <a:ext cx="3075543" cy="2222829"/>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67"/>
          <p:cNvSpPr/>
          <p:nvPr/>
        </p:nvSpPr>
        <p:spPr>
          <a:xfrm flipH="1" rot="10369521">
            <a:off x="-177835" y="3407852"/>
            <a:ext cx="2155859" cy="1948081"/>
          </a:xfrm>
          <a:custGeom>
            <a:rect b="b" l="l" r="r" t="t"/>
            <a:pathLst>
              <a:path extrusionOk="0" h="62546" w="69217">
                <a:moveTo>
                  <a:pt x="68549" y="368"/>
                </a:moveTo>
                <a:cubicBezTo>
                  <a:pt x="68015" y="5004"/>
                  <a:pt x="65680" y="9007"/>
                  <a:pt x="62211" y="12043"/>
                </a:cubicBezTo>
                <a:cubicBezTo>
                  <a:pt x="58542" y="15312"/>
                  <a:pt x="54005" y="16446"/>
                  <a:pt x="49202" y="16313"/>
                </a:cubicBezTo>
                <a:cubicBezTo>
                  <a:pt x="44932" y="16179"/>
                  <a:pt x="41163" y="16413"/>
                  <a:pt x="38327" y="19948"/>
                </a:cubicBezTo>
                <a:cubicBezTo>
                  <a:pt x="35592" y="23284"/>
                  <a:pt x="35559" y="27821"/>
                  <a:pt x="35259" y="31857"/>
                </a:cubicBezTo>
                <a:cubicBezTo>
                  <a:pt x="34825" y="37328"/>
                  <a:pt x="32824" y="41564"/>
                  <a:pt x="27553" y="43766"/>
                </a:cubicBezTo>
                <a:cubicBezTo>
                  <a:pt x="23550" y="45433"/>
                  <a:pt x="19080" y="45433"/>
                  <a:pt x="14844" y="45667"/>
                </a:cubicBezTo>
                <a:cubicBezTo>
                  <a:pt x="11141" y="45867"/>
                  <a:pt x="7305" y="46501"/>
                  <a:pt x="4470" y="49136"/>
                </a:cubicBezTo>
                <a:cubicBezTo>
                  <a:pt x="1201" y="52172"/>
                  <a:pt x="467" y="57942"/>
                  <a:pt x="33" y="62145"/>
                </a:cubicBezTo>
                <a:cubicBezTo>
                  <a:pt x="0" y="62546"/>
                  <a:pt x="634" y="62546"/>
                  <a:pt x="667" y="62145"/>
                </a:cubicBezTo>
                <a:cubicBezTo>
                  <a:pt x="1234" y="56541"/>
                  <a:pt x="2469" y="49803"/>
                  <a:pt x="8239" y="47468"/>
                </a:cubicBezTo>
                <a:cubicBezTo>
                  <a:pt x="12342" y="45800"/>
                  <a:pt x="17079" y="46367"/>
                  <a:pt x="21382" y="45867"/>
                </a:cubicBezTo>
                <a:cubicBezTo>
                  <a:pt x="24751" y="45500"/>
                  <a:pt x="28520" y="44633"/>
                  <a:pt x="31222" y="42398"/>
                </a:cubicBezTo>
                <a:cubicBezTo>
                  <a:pt x="34525" y="39696"/>
                  <a:pt x="35492" y="35993"/>
                  <a:pt x="35859" y="31857"/>
                </a:cubicBezTo>
                <a:cubicBezTo>
                  <a:pt x="36326" y="26720"/>
                  <a:pt x="36493" y="21016"/>
                  <a:pt x="41396" y="17980"/>
                </a:cubicBezTo>
                <a:cubicBezTo>
                  <a:pt x="43698" y="16613"/>
                  <a:pt x="46667" y="16813"/>
                  <a:pt x="49202" y="16880"/>
                </a:cubicBezTo>
                <a:cubicBezTo>
                  <a:pt x="51337" y="16946"/>
                  <a:pt x="53372" y="16846"/>
                  <a:pt x="55440" y="16313"/>
                </a:cubicBezTo>
                <a:cubicBezTo>
                  <a:pt x="62745" y="14478"/>
                  <a:pt x="68349" y="7706"/>
                  <a:pt x="69183" y="334"/>
                </a:cubicBezTo>
                <a:cubicBezTo>
                  <a:pt x="69216" y="1"/>
                  <a:pt x="68582" y="1"/>
                  <a:pt x="68549" y="36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67"/>
          <p:cNvSpPr/>
          <p:nvPr/>
        </p:nvSpPr>
        <p:spPr>
          <a:xfrm flipH="1" rot="10800000">
            <a:off x="7318425" y="-149877"/>
            <a:ext cx="1917225" cy="1847175"/>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67"/>
          <p:cNvSpPr txBox="1"/>
          <p:nvPr>
            <p:ph type="title"/>
          </p:nvPr>
        </p:nvSpPr>
        <p:spPr>
          <a:xfrm>
            <a:off x="2140950" y="1473238"/>
            <a:ext cx="4864500" cy="800100"/>
          </a:xfrm>
          <a:prstGeom prst="rect">
            <a:avLst/>
          </a:prstGeom>
          <a:noFill/>
          <a:ln>
            <a:noFill/>
          </a:ln>
        </p:spPr>
        <p:txBody>
          <a:bodyPr anchorCtr="0" anchor="t" bIns="0" lIns="0" spcFirstLastPara="1" rIns="0" wrap="square" tIns="0">
            <a:noAutofit/>
          </a:bodyPr>
          <a:lstStyle>
            <a:lvl1pPr lvl="0" algn="ctr">
              <a:lnSpc>
                <a:spcPct val="90000"/>
              </a:lnSpc>
              <a:spcBef>
                <a:spcPts val="0"/>
              </a:spcBef>
              <a:spcAft>
                <a:spcPts val="0"/>
              </a:spcAft>
              <a:buSzPts val="5200"/>
              <a:buFont typeface="Commissioner"/>
              <a:buNone/>
              <a:defRPr sz="4500">
                <a:latin typeface="Commissioner ExtraBold"/>
                <a:ea typeface="Commissioner ExtraBold"/>
                <a:cs typeface="Commissioner ExtraBold"/>
                <a:sym typeface="Commissioner ExtraBold"/>
              </a:defRPr>
            </a:lvl1pPr>
            <a:lvl2pPr lvl="1" algn="ctr">
              <a:lnSpc>
                <a:spcPct val="100000"/>
              </a:lnSpc>
              <a:spcBef>
                <a:spcPts val="0"/>
              </a:spcBef>
              <a:spcAft>
                <a:spcPts val="0"/>
              </a:spcAft>
              <a:buSzPts val="5200"/>
              <a:buNone/>
              <a:defRPr sz="4200"/>
            </a:lvl2pPr>
            <a:lvl3pPr lvl="2" algn="ctr">
              <a:lnSpc>
                <a:spcPct val="100000"/>
              </a:lnSpc>
              <a:spcBef>
                <a:spcPts val="0"/>
              </a:spcBef>
              <a:spcAft>
                <a:spcPts val="0"/>
              </a:spcAft>
              <a:buSzPts val="5200"/>
              <a:buNone/>
              <a:defRPr sz="4200"/>
            </a:lvl3pPr>
            <a:lvl4pPr lvl="3" algn="ctr">
              <a:lnSpc>
                <a:spcPct val="100000"/>
              </a:lnSpc>
              <a:spcBef>
                <a:spcPts val="0"/>
              </a:spcBef>
              <a:spcAft>
                <a:spcPts val="0"/>
              </a:spcAft>
              <a:buSzPts val="5200"/>
              <a:buNone/>
              <a:defRPr sz="4200"/>
            </a:lvl4pPr>
            <a:lvl5pPr lvl="4" algn="ctr">
              <a:lnSpc>
                <a:spcPct val="100000"/>
              </a:lnSpc>
              <a:spcBef>
                <a:spcPts val="0"/>
              </a:spcBef>
              <a:spcAft>
                <a:spcPts val="0"/>
              </a:spcAft>
              <a:buSzPts val="5200"/>
              <a:buNone/>
              <a:defRPr sz="4200"/>
            </a:lvl5pPr>
            <a:lvl6pPr lvl="5" algn="ctr">
              <a:lnSpc>
                <a:spcPct val="100000"/>
              </a:lnSpc>
              <a:spcBef>
                <a:spcPts val="0"/>
              </a:spcBef>
              <a:spcAft>
                <a:spcPts val="0"/>
              </a:spcAft>
              <a:buSzPts val="5200"/>
              <a:buNone/>
              <a:defRPr sz="4200"/>
            </a:lvl6pPr>
            <a:lvl7pPr lvl="6" algn="ctr">
              <a:lnSpc>
                <a:spcPct val="100000"/>
              </a:lnSpc>
              <a:spcBef>
                <a:spcPts val="0"/>
              </a:spcBef>
              <a:spcAft>
                <a:spcPts val="0"/>
              </a:spcAft>
              <a:buSzPts val="5200"/>
              <a:buNone/>
              <a:defRPr sz="4200"/>
            </a:lvl7pPr>
            <a:lvl8pPr lvl="7" algn="ctr">
              <a:lnSpc>
                <a:spcPct val="100000"/>
              </a:lnSpc>
              <a:spcBef>
                <a:spcPts val="0"/>
              </a:spcBef>
              <a:spcAft>
                <a:spcPts val="0"/>
              </a:spcAft>
              <a:buSzPts val="5200"/>
              <a:buNone/>
              <a:defRPr sz="4200"/>
            </a:lvl8pPr>
            <a:lvl9pPr lvl="8" algn="ctr">
              <a:lnSpc>
                <a:spcPct val="100000"/>
              </a:lnSpc>
              <a:spcBef>
                <a:spcPts val="0"/>
              </a:spcBef>
              <a:spcAft>
                <a:spcPts val="0"/>
              </a:spcAft>
              <a:buSzPts val="5200"/>
              <a:buNone/>
              <a:defRPr sz="4200"/>
            </a:lvl9pPr>
          </a:lstStyle>
          <a:p/>
        </p:txBody>
      </p:sp>
      <p:sp>
        <p:nvSpPr>
          <p:cNvPr id="132" name="Google Shape;132;p67"/>
          <p:cNvSpPr txBox="1"/>
          <p:nvPr>
            <p:ph idx="1" type="subTitle"/>
          </p:nvPr>
        </p:nvSpPr>
        <p:spPr>
          <a:xfrm>
            <a:off x="2138550" y="2361274"/>
            <a:ext cx="4866900" cy="12555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33" name="Google Shape;133;p6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4" name="Shape 134"/>
        <p:cNvGrpSpPr/>
        <p:nvPr/>
      </p:nvGrpSpPr>
      <p:grpSpPr>
        <a:xfrm>
          <a:off x="0" y="0"/>
          <a:ext cx="0" cy="0"/>
          <a:chOff x="0" y="0"/>
          <a:chExt cx="0" cy="0"/>
        </a:xfrm>
      </p:grpSpPr>
      <p:sp>
        <p:nvSpPr>
          <p:cNvPr id="135" name="Google Shape;135;p66"/>
          <p:cNvSpPr/>
          <p:nvPr/>
        </p:nvSpPr>
        <p:spPr>
          <a:xfrm>
            <a:off x="-1276825" y="-338425"/>
            <a:ext cx="3566904" cy="891281"/>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66"/>
          <p:cNvSpPr/>
          <p:nvPr/>
        </p:nvSpPr>
        <p:spPr>
          <a:xfrm rot="10800000">
            <a:off x="6583825" y="4295000"/>
            <a:ext cx="3566904" cy="891281"/>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66"/>
          <p:cNvSpPr/>
          <p:nvPr/>
        </p:nvSpPr>
        <p:spPr>
          <a:xfrm>
            <a:off x="-706900" y="-259775"/>
            <a:ext cx="2531000" cy="1293450"/>
          </a:xfrm>
          <a:custGeom>
            <a:rect b="b" l="l" r="r" t="t"/>
            <a:pathLst>
              <a:path extrusionOk="0" h="51738" w="10124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66"/>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9" name="Google Shape;139;p66"/>
          <p:cNvSpPr txBox="1"/>
          <p:nvPr>
            <p:ph idx="1" type="subTitle"/>
          </p:nvPr>
        </p:nvSpPr>
        <p:spPr>
          <a:xfrm>
            <a:off x="713200" y="1525025"/>
            <a:ext cx="7717500" cy="3169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AutoNum type="arabicPeriod"/>
              <a:defRPr sz="1200"/>
            </a:lvl1pPr>
            <a:lvl2pPr lvl="1" algn="l">
              <a:lnSpc>
                <a:spcPct val="100000"/>
              </a:lnSpc>
              <a:spcBef>
                <a:spcPts val="0"/>
              </a:spcBef>
              <a:spcAft>
                <a:spcPts val="0"/>
              </a:spcAft>
              <a:buSzPts val="1400"/>
              <a:buAutoNum type="alphaLcPeriod"/>
              <a:defRPr sz="1200"/>
            </a:lvl2pPr>
            <a:lvl3pPr lvl="2" algn="l">
              <a:lnSpc>
                <a:spcPct val="100000"/>
              </a:lnSpc>
              <a:spcBef>
                <a:spcPts val="0"/>
              </a:spcBef>
              <a:spcAft>
                <a:spcPts val="0"/>
              </a:spcAft>
              <a:buSzPts val="1400"/>
              <a:buAutoNum type="romanLcPeriod"/>
              <a:defRPr sz="1200"/>
            </a:lvl3pPr>
            <a:lvl4pPr lvl="3" algn="l">
              <a:lnSpc>
                <a:spcPct val="100000"/>
              </a:lnSpc>
              <a:spcBef>
                <a:spcPts val="0"/>
              </a:spcBef>
              <a:spcAft>
                <a:spcPts val="0"/>
              </a:spcAft>
              <a:buSzPts val="1400"/>
              <a:buAutoNum type="arabicPeriod"/>
              <a:defRPr sz="1200"/>
            </a:lvl4pPr>
            <a:lvl5pPr lvl="4" algn="l">
              <a:lnSpc>
                <a:spcPct val="100000"/>
              </a:lnSpc>
              <a:spcBef>
                <a:spcPts val="0"/>
              </a:spcBef>
              <a:spcAft>
                <a:spcPts val="0"/>
              </a:spcAft>
              <a:buSzPts val="1400"/>
              <a:buAutoNum type="alphaLcPeriod"/>
              <a:defRPr sz="1200"/>
            </a:lvl5pPr>
            <a:lvl6pPr lvl="5" algn="l">
              <a:lnSpc>
                <a:spcPct val="100000"/>
              </a:lnSpc>
              <a:spcBef>
                <a:spcPts val="0"/>
              </a:spcBef>
              <a:spcAft>
                <a:spcPts val="0"/>
              </a:spcAft>
              <a:buSzPts val="1400"/>
              <a:buAutoNum type="romanLcPeriod"/>
              <a:defRPr sz="1200"/>
            </a:lvl6pPr>
            <a:lvl7pPr lvl="6" algn="l">
              <a:lnSpc>
                <a:spcPct val="100000"/>
              </a:lnSpc>
              <a:spcBef>
                <a:spcPts val="0"/>
              </a:spcBef>
              <a:spcAft>
                <a:spcPts val="0"/>
              </a:spcAft>
              <a:buSzPts val="1400"/>
              <a:buAutoNum type="arabicPeriod"/>
              <a:defRPr sz="1200"/>
            </a:lvl7pPr>
            <a:lvl8pPr lvl="7" algn="l">
              <a:lnSpc>
                <a:spcPct val="100000"/>
              </a:lnSpc>
              <a:spcBef>
                <a:spcPts val="0"/>
              </a:spcBef>
              <a:spcAft>
                <a:spcPts val="0"/>
              </a:spcAft>
              <a:buSzPts val="1400"/>
              <a:buAutoNum type="alphaLcPeriod"/>
              <a:defRPr sz="1200"/>
            </a:lvl8pPr>
            <a:lvl9pPr lvl="8" algn="l">
              <a:lnSpc>
                <a:spcPct val="100000"/>
              </a:lnSpc>
              <a:spcBef>
                <a:spcPts val="0"/>
              </a:spcBef>
              <a:spcAft>
                <a:spcPts val="0"/>
              </a:spcAft>
              <a:buSzPts val="1400"/>
              <a:buAutoNum type="romanLcPeriod"/>
              <a:defRPr sz="1200"/>
            </a:lvl9pPr>
          </a:lstStyle>
          <a:p/>
        </p:txBody>
      </p:sp>
      <p:sp>
        <p:nvSpPr>
          <p:cNvPr id="140" name="Google Shape;140;p6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8_1">
    <p:spTree>
      <p:nvGrpSpPr>
        <p:cNvPr id="141" name="Shape 141"/>
        <p:cNvGrpSpPr/>
        <p:nvPr/>
      </p:nvGrpSpPr>
      <p:grpSpPr>
        <a:xfrm>
          <a:off x="0" y="0"/>
          <a:ext cx="0" cy="0"/>
          <a:chOff x="0" y="0"/>
          <a:chExt cx="0" cy="0"/>
        </a:xfrm>
      </p:grpSpPr>
      <p:sp>
        <p:nvSpPr>
          <p:cNvPr id="142" name="Google Shape;142;p68"/>
          <p:cNvSpPr/>
          <p:nvPr/>
        </p:nvSpPr>
        <p:spPr>
          <a:xfrm flipH="1">
            <a:off x="8110630" y="-463650"/>
            <a:ext cx="2045324" cy="2196988"/>
          </a:xfrm>
          <a:custGeom>
            <a:rect b="b" l="l" r="r" t="t"/>
            <a:pathLst>
              <a:path extrusionOk="0" h="57509" w="53539">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68"/>
          <p:cNvSpPr/>
          <p:nvPr/>
        </p:nvSpPr>
        <p:spPr>
          <a:xfrm flipH="1">
            <a:off x="-2205846" y="-379750"/>
            <a:ext cx="3075550" cy="1928900"/>
          </a:xfrm>
          <a:custGeom>
            <a:rect b="b" l="l" r="r" t="t"/>
            <a:pathLst>
              <a:path extrusionOk="0" h="77156" w="123022">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68"/>
          <p:cNvSpPr/>
          <p:nvPr/>
        </p:nvSpPr>
        <p:spPr>
          <a:xfrm flipH="1">
            <a:off x="6875929" y="4837375"/>
            <a:ext cx="2249125" cy="487025"/>
          </a:xfrm>
          <a:custGeom>
            <a:rect b="b" l="l" r="r" t="t"/>
            <a:pathLst>
              <a:path extrusionOk="0" h="19481" w="89965">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68"/>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6" name="Google Shape;146;p68"/>
          <p:cNvSpPr/>
          <p:nvPr/>
        </p:nvSpPr>
        <p:spPr>
          <a:xfrm flipH="1" rot="10800000">
            <a:off x="-1878175" y="4448485"/>
            <a:ext cx="3336125" cy="833615"/>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6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9">
    <p:spTree>
      <p:nvGrpSpPr>
        <p:cNvPr id="148" name="Shape 148"/>
        <p:cNvGrpSpPr/>
        <p:nvPr/>
      </p:nvGrpSpPr>
      <p:grpSpPr>
        <a:xfrm>
          <a:off x="0" y="0"/>
          <a:ext cx="0" cy="0"/>
          <a:chOff x="0" y="0"/>
          <a:chExt cx="0" cy="0"/>
        </a:xfrm>
      </p:grpSpPr>
      <p:sp>
        <p:nvSpPr>
          <p:cNvPr id="149" name="Google Shape;149;p69"/>
          <p:cNvSpPr/>
          <p:nvPr/>
        </p:nvSpPr>
        <p:spPr>
          <a:xfrm>
            <a:off x="-66075" y="-105750"/>
            <a:ext cx="2992011" cy="1290503"/>
          </a:xfrm>
          <a:custGeom>
            <a:rect b="b" l="l" r="r" t="t"/>
            <a:pathLst>
              <a:path extrusionOk="0" h="28689" w="66515">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69"/>
          <p:cNvSpPr/>
          <p:nvPr/>
        </p:nvSpPr>
        <p:spPr>
          <a:xfrm>
            <a:off x="-828325" y="-294825"/>
            <a:ext cx="1730425" cy="1563650"/>
          </a:xfrm>
          <a:custGeom>
            <a:rect b="b" l="l" r="r" t="t"/>
            <a:pathLst>
              <a:path extrusionOk="0" h="62546" w="69217">
                <a:moveTo>
                  <a:pt x="68549" y="368"/>
                </a:moveTo>
                <a:cubicBezTo>
                  <a:pt x="68015" y="5004"/>
                  <a:pt x="65680" y="9007"/>
                  <a:pt x="62211" y="12043"/>
                </a:cubicBezTo>
                <a:cubicBezTo>
                  <a:pt x="58542" y="15312"/>
                  <a:pt x="54005" y="16446"/>
                  <a:pt x="49202" y="16313"/>
                </a:cubicBezTo>
                <a:cubicBezTo>
                  <a:pt x="44932" y="16179"/>
                  <a:pt x="41163" y="16413"/>
                  <a:pt x="38327" y="19948"/>
                </a:cubicBezTo>
                <a:cubicBezTo>
                  <a:pt x="35592" y="23284"/>
                  <a:pt x="35559" y="27821"/>
                  <a:pt x="35259" y="31857"/>
                </a:cubicBezTo>
                <a:cubicBezTo>
                  <a:pt x="34825" y="37328"/>
                  <a:pt x="32824" y="41564"/>
                  <a:pt x="27553" y="43766"/>
                </a:cubicBezTo>
                <a:cubicBezTo>
                  <a:pt x="23550" y="45433"/>
                  <a:pt x="19080" y="45433"/>
                  <a:pt x="14844" y="45667"/>
                </a:cubicBezTo>
                <a:cubicBezTo>
                  <a:pt x="11141" y="45867"/>
                  <a:pt x="7305" y="46501"/>
                  <a:pt x="4470" y="49136"/>
                </a:cubicBezTo>
                <a:cubicBezTo>
                  <a:pt x="1201" y="52172"/>
                  <a:pt x="467" y="57942"/>
                  <a:pt x="33" y="62145"/>
                </a:cubicBezTo>
                <a:cubicBezTo>
                  <a:pt x="0" y="62546"/>
                  <a:pt x="634" y="62546"/>
                  <a:pt x="667" y="62145"/>
                </a:cubicBezTo>
                <a:cubicBezTo>
                  <a:pt x="1234" y="56541"/>
                  <a:pt x="2469" y="49803"/>
                  <a:pt x="8239" y="47468"/>
                </a:cubicBezTo>
                <a:cubicBezTo>
                  <a:pt x="12342" y="45800"/>
                  <a:pt x="17079" y="46367"/>
                  <a:pt x="21382" y="45867"/>
                </a:cubicBezTo>
                <a:cubicBezTo>
                  <a:pt x="24751" y="45500"/>
                  <a:pt x="28520" y="44633"/>
                  <a:pt x="31222" y="42398"/>
                </a:cubicBezTo>
                <a:cubicBezTo>
                  <a:pt x="34525" y="39696"/>
                  <a:pt x="35492" y="35993"/>
                  <a:pt x="35859" y="31857"/>
                </a:cubicBezTo>
                <a:cubicBezTo>
                  <a:pt x="36326" y="26720"/>
                  <a:pt x="36493" y="21016"/>
                  <a:pt x="41396" y="17980"/>
                </a:cubicBezTo>
                <a:cubicBezTo>
                  <a:pt x="43698" y="16613"/>
                  <a:pt x="46667" y="16813"/>
                  <a:pt x="49202" y="16880"/>
                </a:cubicBezTo>
                <a:cubicBezTo>
                  <a:pt x="51337" y="16946"/>
                  <a:pt x="53372" y="16846"/>
                  <a:pt x="55440" y="16313"/>
                </a:cubicBezTo>
                <a:cubicBezTo>
                  <a:pt x="62745" y="14478"/>
                  <a:pt x="68349" y="7706"/>
                  <a:pt x="69183" y="334"/>
                </a:cubicBezTo>
                <a:cubicBezTo>
                  <a:pt x="69216" y="1"/>
                  <a:pt x="68582" y="1"/>
                  <a:pt x="68549" y="36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69"/>
          <p:cNvSpPr/>
          <p:nvPr/>
        </p:nvSpPr>
        <p:spPr>
          <a:xfrm>
            <a:off x="-478150" y="4396125"/>
            <a:ext cx="1569328" cy="802086"/>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69"/>
          <p:cNvSpPr/>
          <p:nvPr/>
        </p:nvSpPr>
        <p:spPr>
          <a:xfrm rot="8999926">
            <a:off x="7710879" y="3997770"/>
            <a:ext cx="2034125" cy="1470151"/>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69"/>
          <p:cNvSpPr/>
          <p:nvPr/>
        </p:nvSpPr>
        <p:spPr>
          <a:xfrm rot="10800000">
            <a:off x="8047508" y="-25560"/>
            <a:ext cx="1178967" cy="766635"/>
          </a:xfrm>
          <a:custGeom>
            <a:rect b="b" l="l" r="r" t="t"/>
            <a:pathLst>
              <a:path extrusionOk="0" h="17888" w="27509">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69"/>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5" name="Google Shape;155;p69"/>
          <p:cNvSpPr txBox="1"/>
          <p:nvPr>
            <p:ph idx="2" type="title"/>
          </p:nvPr>
        </p:nvSpPr>
        <p:spPr>
          <a:xfrm>
            <a:off x="960788" y="2661175"/>
            <a:ext cx="22677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6" name="Google Shape;156;p69"/>
          <p:cNvSpPr txBox="1"/>
          <p:nvPr>
            <p:ph idx="1" type="subTitle"/>
          </p:nvPr>
        </p:nvSpPr>
        <p:spPr>
          <a:xfrm>
            <a:off x="961388" y="3151350"/>
            <a:ext cx="2266500" cy="7773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57" name="Google Shape;157;p69"/>
          <p:cNvSpPr txBox="1"/>
          <p:nvPr>
            <p:ph idx="3" type="title"/>
          </p:nvPr>
        </p:nvSpPr>
        <p:spPr>
          <a:xfrm>
            <a:off x="3438150" y="2661175"/>
            <a:ext cx="22677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8" name="Google Shape;158;p69"/>
          <p:cNvSpPr txBox="1"/>
          <p:nvPr>
            <p:ph idx="4" type="subTitle"/>
          </p:nvPr>
        </p:nvSpPr>
        <p:spPr>
          <a:xfrm>
            <a:off x="3438150" y="1605575"/>
            <a:ext cx="2267700" cy="777300"/>
          </a:xfrm>
          <a:prstGeom prst="rect">
            <a:avLst/>
          </a:prstGeom>
          <a:noFill/>
          <a:ln>
            <a:noFill/>
          </a:ln>
        </p:spPr>
        <p:txBody>
          <a:bodyPr anchorCtr="0" anchor="t" bIns="0" lIns="0" spcFirstLastPara="1" rIns="0" wrap="square" tIns="0">
            <a:noAutofit/>
          </a:bodyPr>
          <a:lstStyle>
            <a:lvl1pPr lvl="0" marR="9144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59" name="Google Shape;159;p69"/>
          <p:cNvSpPr txBox="1"/>
          <p:nvPr>
            <p:ph idx="5" type="title"/>
          </p:nvPr>
        </p:nvSpPr>
        <p:spPr>
          <a:xfrm>
            <a:off x="5866850" y="2661175"/>
            <a:ext cx="22677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0" name="Google Shape;160;p69"/>
          <p:cNvSpPr txBox="1"/>
          <p:nvPr>
            <p:ph idx="6" type="subTitle"/>
          </p:nvPr>
        </p:nvSpPr>
        <p:spPr>
          <a:xfrm>
            <a:off x="5864900" y="3151350"/>
            <a:ext cx="2267700" cy="775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61" name="Google Shape;161;p6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7">
    <p:spTree>
      <p:nvGrpSpPr>
        <p:cNvPr id="162" name="Shape 162"/>
        <p:cNvGrpSpPr/>
        <p:nvPr/>
      </p:nvGrpSpPr>
      <p:grpSpPr>
        <a:xfrm>
          <a:off x="0" y="0"/>
          <a:ext cx="0" cy="0"/>
          <a:chOff x="0" y="0"/>
          <a:chExt cx="0" cy="0"/>
        </a:xfrm>
      </p:grpSpPr>
      <p:sp>
        <p:nvSpPr>
          <p:cNvPr id="163" name="Google Shape;163;p70"/>
          <p:cNvSpPr/>
          <p:nvPr/>
        </p:nvSpPr>
        <p:spPr>
          <a:xfrm flipH="1" rot="10800000">
            <a:off x="7837877" y="2932289"/>
            <a:ext cx="3678948" cy="2369960"/>
          </a:xfrm>
          <a:custGeom>
            <a:rect b="b" l="l" r="r" t="t"/>
            <a:pathLst>
              <a:path extrusionOk="0" h="63220" w="98138">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70"/>
          <p:cNvSpPr/>
          <p:nvPr/>
        </p:nvSpPr>
        <p:spPr>
          <a:xfrm rot="10800000">
            <a:off x="-1316617" y="-1310600"/>
            <a:ext cx="2933467" cy="2884739"/>
          </a:xfrm>
          <a:custGeom>
            <a:rect b="b" l="l" r="r" t="t"/>
            <a:pathLst>
              <a:path extrusionOk="0" h="27588" w="28054">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70"/>
          <p:cNvSpPr/>
          <p:nvPr/>
        </p:nvSpPr>
        <p:spPr>
          <a:xfrm rot="10800000">
            <a:off x="-1339675" y="4064989"/>
            <a:ext cx="3075550" cy="1928900"/>
          </a:xfrm>
          <a:custGeom>
            <a:rect b="b" l="l" r="r" t="t"/>
            <a:pathLst>
              <a:path extrusionOk="0" h="77156" w="123022">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70"/>
          <p:cNvSpPr txBox="1"/>
          <p:nvPr>
            <p:ph type="title"/>
          </p:nvPr>
        </p:nvSpPr>
        <p:spPr>
          <a:xfrm>
            <a:off x="1204188" y="1756923"/>
            <a:ext cx="3264300" cy="407100"/>
          </a:xfrm>
          <a:prstGeom prst="rect">
            <a:avLst/>
          </a:prstGeom>
          <a:noFill/>
          <a:ln>
            <a:noFill/>
          </a:ln>
        </p:spPr>
        <p:txBody>
          <a:bodyPr anchorCtr="0" anchor="t" bIns="0" lIns="0" spcFirstLastPara="1" rIns="0" wrap="square" tIns="0">
            <a:noAutofit/>
          </a:bodyPr>
          <a:lstStyle>
            <a:lvl1pPr lvl="0" algn="ctr">
              <a:lnSpc>
                <a:spcPct val="90000"/>
              </a:lnSpc>
              <a:spcBef>
                <a:spcPts val="0"/>
              </a:spcBef>
              <a:spcAft>
                <a:spcPts val="0"/>
              </a:spcAft>
              <a:buSzPts val="5200"/>
              <a:buFont typeface="Commissioner"/>
              <a:buNone/>
              <a:defRPr>
                <a:latin typeface="Commissioner ExtraBold"/>
                <a:ea typeface="Commissioner ExtraBold"/>
                <a:cs typeface="Commissioner ExtraBold"/>
                <a:sym typeface="Commissioner ExtraBold"/>
              </a:defRPr>
            </a:lvl1pPr>
            <a:lvl2pPr lvl="1" algn="ctr">
              <a:lnSpc>
                <a:spcPct val="100000"/>
              </a:lnSpc>
              <a:spcBef>
                <a:spcPts val="0"/>
              </a:spcBef>
              <a:spcAft>
                <a:spcPts val="0"/>
              </a:spcAft>
              <a:buSzPts val="5200"/>
              <a:buNone/>
              <a:defRPr sz="4200"/>
            </a:lvl2pPr>
            <a:lvl3pPr lvl="2" algn="ctr">
              <a:lnSpc>
                <a:spcPct val="100000"/>
              </a:lnSpc>
              <a:spcBef>
                <a:spcPts val="0"/>
              </a:spcBef>
              <a:spcAft>
                <a:spcPts val="0"/>
              </a:spcAft>
              <a:buSzPts val="5200"/>
              <a:buNone/>
              <a:defRPr sz="4200"/>
            </a:lvl3pPr>
            <a:lvl4pPr lvl="3" algn="ctr">
              <a:lnSpc>
                <a:spcPct val="100000"/>
              </a:lnSpc>
              <a:spcBef>
                <a:spcPts val="0"/>
              </a:spcBef>
              <a:spcAft>
                <a:spcPts val="0"/>
              </a:spcAft>
              <a:buSzPts val="5200"/>
              <a:buNone/>
              <a:defRPr sz="4200"/>
            </a:lvl4pPr>
            <a:lvl5pPr lvl="4" algn="ctr">
              <a:lnSpc>
                <a:spcPct val="100000"/>
              </a:lnSpc>
              <a:spcBef>
                <a:spcPts val="0"/>
              </a:spcBef>
              <a:spcAft>
                <a:spcPts val="0"/>
              </a:spcAft>
              <a:buSzPts val="5200"/>
              <a:buNone/>
              <a:defRPr sz="4200"/>
            </a:lvl5pPr>
            <a:lvl6pPr lvl="5" algn="ctr">
              <a:lnSpc>
                <a:spcPct val="100000"/>
              </a:lnSpc>
              <a:spcBef>
                <a:spcPts val="0"/>
              </a:spcBef>
              <a:spcAft>
                <a:spcPts val="0"/>
              </a:spcAft>
              <a:buSzPts val="5200"/>
              <a:buNone/>
              <a:defRPr sz="4200"/>
            </a:lvl6pPr>
            <a:lvl7pPr lvl="6" algn="ctr">
              <a:lnSpc>
                <a:spcPct val="100000"/>
              </a:lnSpc>
              <a:spcBef>
                <a:spcPts val="0"/>
              </a:spcBef>
              <a:spcAft>
                <a:spcPts val="0"/>
              </a:spcAft>
              <a:buSzPts val="5200"/>
              <a:buNone/>
              <a:defRPr sz="4200"/>
            </a:lvl7pPr>
            <a:lvl8pPr lvl="7" algn="ctr">
              <a:lnSpc>
                <a:spcPct val="100000"/>
              </a:lnSpc>
              <a:spcBef>
                <a:spcPts val="0"/>
              </a:spcBef>
              <a:spcAft>
                <a:spcPts val="0"/>
              </a:spcAft>
              <a:buSzPts val="5200"/>
              <a:buNone/>
              <a:defRPr sz="4200"/>
            </a:lvl8pPr>
            <a:lvl9pPr lvl="8" algn="ctr">
              <a:lnSpc>
                <a:spcPct val="100000"/>
              </a:lnSpc>
              <a:spcBef>
                <a:spcPts val="0"/>
              </a:spcBef>
              <a:spcAft>
                <a:spcPts val="0"/>
              </a:spcAft>
              <a:buSzPts val="5200"/>
              <a:buNone/>
              <a:defRPr sz="4200"/>
            </a:lvl9pPr>
          </a:lstStyle>
          <a:p/>
        </p:txBody>
      </p:sp>
      <p:sp>
        <p:nvSpPr>
          <p:cNvPr id="167" name="Google Shape;167;p70"/>
          <p:cNvSpPr txBox="1"/>
          <p:nvPr>
            <p:ph idx="1" type="subTitle"/>
          </p:nvPr>
        </p:nvSpPr>
        <p:spPr>
          <a:xfrm>
            <a:off x="1203750" y="2252577"/>
            <a:ext cx="3265200" cy="1134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100"/>
              <a:buNone/>
              <a:defRPr sz="1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8" name="Google Shape;168;p7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9" name="Shape 169"/>
        <p:cNvGrpSpPr/>
        <p:nvPr/>
      </p:nvGrpSpPr>
      <p:grpSpPr>
        <a:xfrm>
          <a:off x="0" y="0"/>
          <a:ext cx="0" cy="0"/>
          <a:chOff x="0" y="0"/>
          <a:chExt cx="0" cy="0"/>
        </a:xfrm>
      </p:grpSpPr>
      <p:sp>
        <p:nvSpPr>
          <p:cNvPr id="170" name="Google Shape;170;p71"/>
          <p:cNvSpPr/>
          <p:nvPr/>
        </p:nvSpPr>
        <p:spPr>
          <a:xfrm>
            <a:off x="1353872" y="-169303"/>
            <a:ext cx="7887674" cy="10687980"/>
          </a:xfrm>
          <a:custGeom>
            <a:rect b="b" l="l" r="r" t="t"/>
            <a:pathLst>
              <a:path extrusionOk="0" h="31753" w="23730">
                <a:moveTo>
                  <a:pt x="1" y="0"/>
                </a:moveTo>
                <a:cubicBezTo>
                  <a:pt x="12" y="191"/>
                  <a:pt x="120" y="357"/>
                  <a:pt x="191" y="524"/>
                </a:cubicBezTo>
                <a:cubicBezTo>
                  <a:pt x="465" y="1084"/>
                  <a:pt x="763" y="1643"/>
                  <a:pt x="1084" y="2179"/>
                </a:cubicBezTo>
                <a:cubicBezTo>
                  <a:pt x="2287" y="4179"/>
                  <a:pt x="3870" y="5846"/>
                  <a:pt x="5942" y="7013"/>
                </a:cubicBezTo>
                <a:cubicBezTo>
                  <a:pt x="7347" y="7799"/>
                  <a:pt x="8835" y="8382"/>
                  <a:pt x="10395" y="8799"/>
                </a:cubicBezTo>
                <a:cubicBezTo>
                  <a:pt x="11490" y="9097"/>
                  <a:pt x="12562" y="9454"/>
                  <a:pt x="13490" y="10168"/>
                </a:cubicBezTo>
                <a:cubicBezTo>
                  <a:pt x="14526" y="10966"/>
                  <a:pt x="15479" y="11847"/>
                  <a:pt x="16264" y="12895"/>
                </a:cubicBezTo>
                <a:cubicBezTo>
                  <a:pt x="18086" y="15252"/>
                  <a:pt x="19122" y="17931"/>
                  <a:pt x="19443" y="20907"/>
                </a:cubicBezTo>
                <a:cubicBezTo>
                  <a:pt x="19586" y="22336"/>
                  <a:pt x="19622" y="23789"/>
                  <a:pt x="19741" y="25218"/>
                </a:cubicBezTo>
                <a:cubicBezTo>
                  <a:pt x="19813" y="26230"/>
                  <a:pt x="19979" y="27206"/>
                  <a:pt x="20313" y="28170"/>
                </a:cubicBezTo>
                <a:cubicBezTo>
                  <a:pt x="20848" y="29635"/>
                  <a:pt x="21777" y="30778"/>
                  <a:pt x="23134" y="31552"/>
                </a:cubicBezTo>
                <a:cubicBezTo>
                  <a:pt x="23287" y="31643"/>
                  <a:pt x="23448" y="31752"/>
                  <a:pt x="23633" y="31752"/>
                </a:cubicBezTo>
                <a:cubicBezTo>
                  <a:pt x="23665" y="31752"/>
                  <a:pt x="23697" y="31749"/>
                  <a:pt x="23730" y="31742"/>
                </a:cubicBezTo>
                <a:lnTo>
                  <a:pt x="23730"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71"/>
          <p:cNvSpPr/>
          <p:nvPr/>
        </p:nvSpPr>
        <p:spPr>
          <a:xfrm>
            <a:off x="-1234475" y="4471600"/>
            <a:ext cx="3451957" cy="747486"/>
          </a:xfrm>
          <a:custGeom>
            <a:rect b="b" l="l" r="r" t="t"/>
            <a:pathLst>
              <a:path extrusionOk="0" h="19481" w="89965">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71"/>
          <p:cNvSpPr/>
          <p:nvPr/>
        </p:nvSpPr>
        <p:spPr>
          <a:xfrm>
            <a:off x="6312624" y="-89900"/>
            <a:ext cx="3002097" cy="801511"/>
          </a:xfrm>
          <a:custGeom>
            <a:rect b="b" l="l" r="r" t="t"/>
            <a:pathLst>
              <a:path extrusionOk="0" h="21116" w="79091">
                <a:moveTo>
                  <a:pt x="267" y="434"/>
                </a:moveTo>
                <a:cubicBezTo>
                  <a:pt x="1" y="7006"/>
                  <a:pt x="3503" y="13044"/>
                  <a:pt x="8874" y="16713"/>
                </a:cubicBezTo>
                <a:cubicBezTo>
                  <a:pt x="15178" y="21116"/>
                  <a:pt x="22683" y="19982"/>
                  <a:pt x="29355" y="17113"/>
                </a:cubicBezTo>
                <a:cubicBezTo>
                  <a:pt x="33358" y="15379"/>
                  <a:pt x="37160" y="13177"/>
                  <a:pt x="41063" y="11342"/>
                </a:cubicBezTo>
                <a:cubicBezTo>
                  <a:pt x="45733" y="9207"/>
                  <a:pt x="50703" y="8040"/>
                  <a:pt x="55840" y="7873"/>
                </a:cubicBezTo>
                <a:cubicBezTo>
                  <a:pt x="60644" y="7740"/>
                  <a:pt x="65214" y="9207"/>
                  <a:pt x="69984" y="9474"/>
                </a:cubicBezTo>
                <a:cubicBezTo>
                  <a:pt x="73320" y="9674"/>
                  <a:pt x="76755" y="8574"/>
                  <a:pt x="78857" y="5905"/>
                </a:cubicBezTo>
                <a:cubicBezTo>
                  <a:pt x="79090" y="5572"/>
                  <a:pt x="78657" y="5171"/>
                  <a:pt x="78390" y="5471"/>
                </a:cubicBezTo>
                <a:cubicBezTo>
                  <a:pt x="75655" y="9007"/>
                  <a:pt x="71151" y="9141"/>
                  <a:pt x="67048" y="8540"/>
                </a:cubicBezTo>
                <a:cubicBezTo>
                  <a:pt x="63012" y="7973"/>
                  <a:pt x="59176" y="7173"/>
                  <a:pt x="55040" y="7239"/>
                </a:cubicBezTo>
                <a:cubicBezTo>
                  <a:pt x="47334" y="7506"/>
                  <a:pt x="40663" y="10675"/>
                  <a:pt x="33891" y="14144"/>
                </a:cubicBezTo>
                <a:cubicBezTo>
                  <a:pt x="26986" y="17680"/>
                  <a:pt x="19281" y="20916"/>
                  <a:pt x="11609" y="17513"/>
                </a:cubicBezTo>
                <a:cubicBezTo>
                  <a:pt x="5004" y="14578"/>
                  <a:pt x="501" y="7506"/>
                  <a:pt x="801" y="334"/>
                </a:cubicBezTo>
                <a:cubicBezTo>
                  <a:pt x="868" y="1"/>
                  <a:pt x="267" y="1"/>
                  <a:pt x="267" y="434"/>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71"/>
          <p:cNvSpPr txBox="1"/>
          <p:nvPr>
            <p:ph type="title"/>
          </p:nvPr>
        </p:nvSpPr>
        <p:spPr>
          <a:xfrm>
            <a:off x="1505914" y="2913163"/>
            <a:ext cx="2898600" cy="3945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2800"/>
              <a:buFont typeface="Syne SemiBold"/>
              <a:buNone/>
              <a:defRPr sz="2000">
                <a:solidFill>
                  <a:schemeClr val="lt2"/>
                </a:solidFill>
                <a:latin typeface="Syne SemiBold"/>
                <a:ea typeface="Syne SemiBold"/>
                <a:cs typeface="Syne SemiBold"/>
                <a:sym typeface="Syne Semi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4" name="Google Shape;174;p71"/>
          <p:cNvSpPr txBox="1"/>
          <p:nvPr>
            <p:ph idx="1" type="subTitle"/>
          </p:nvPr>
        </p:nvSpPr>
        <p:spPr>
          <a:xfrm>
            <a:off x="1506814" y="3406913"/>
            <a:ext cx="2896800" cy="104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75" name="Google Shape;175;p71"/>
          <p:cNvSpPr txBox="1"/>
          <p:nvPr>
            <p:ph idx="2" type="subTitle"/>
          </p:nvPr>
        </p:nvSpPr>
        <p:spPr>
          <a:xfrm>
            <a:off x="4739486" y="1909223"/>
            <a:ext cx="2898600" cy="10425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176" name="Google Shape;176;p71"/>
          <p:cNvSpPr txBox="1"/>
          <p:nvPr>
            <p:ph idx="3" type="subTitle"/>
          </p:nvPr>
        </p:nvSpPr>
        <p:spPr>
          <a:xfrm>
            <a:off x="4739486" y="1412563"/>
            <a:ext cx="2898600" cy="3933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chemeClr val="dk2"/>
              </a:buClr>
              <a:buSzPts val="2800"/>
              <a:buFont typeface="Syne SemiBold"/>
              <a:buNone/>
              <a:defRPr sz="2000">
                <a:solidFill>
                  <a:schemeClr val="lt2"/>
                </a:solidFill>
                <a:latin typeface="Syne SemiBold"/>
                <a:ea typeface="Syne SemiBold"/>
                <a:cs typeface="Syne SemiBold"/>
                <a:sym typeface="Syne SemiBold"/>
              </a:defRPr>
            </a:lvl1pPr>
            <a:lvl2pPr lvl="1" algn="ctr">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2pPr>
            <a:lvl3pPr lvl="2" algn="ctr">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3pPr>
            <a:lvl4pPr lvl="3" algn="ctr">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4pPr>
            <a:lvl5pPr lvl="4" algn="ctr">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5pPr>
            <a:lvl6pPr lvl="5" algn="ctr">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6pPr>
            <a:lvl7pPr lvl="6" algn="ctr">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7pPr>
            <a:lvl8pPr lvl="7" algn="ctr">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8pPr>
            <a:lvl9pPr lvl="8" algn="ctr">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9pPr>
          </a:lstStyle>
          <a:p/>
        </p:txBody>
      </p:sp>
      <p:sp>
        <p:nvSpPr>
          <p:cNvPr id="177" name="Google Shape;177;p7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78" name="Shape 178"/>
        <p:cNvGrpSpPr/>
        <p:nvPr/>
      </p:nvGrpSpPr>
      <p:grpSpPr>
        <a:xfrm>
          <a:off x="0" y="0"/>
          <a:ext cx="0" cy="0"/>
          <a:chOff x="0" y="0"/>
          <a:chExt cx="0" cy="0"/>
        </a:xfrm>
      </p:grpSpPr>
      <p:sp>
        <p:nvSpPr>
          <p:cNvPr id="179" name="Google Shape;179;p72"/>
          <p:cNvSpPr/>
          <p:nvPr/>
        </p:nvSpPr>
        <p:spPr>
          <a:xfrm>
            <a:off x="6902721" y="-533225"/>
            <a:ext cx="3477765" cy="2240359"/>
          </a:xfrm>
          <a:custGeom>
            <a:rect b="b" l="l" r="r" t="t"/>
            <a:pathLst>
              <a:path extrusionOk="0" h="63220" w="98138">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72"/>
          <p:cNvSpPr/>
          <p:nvPr/>
        </p:nvSpPr>
        <p:spPr>
          <a:xfrm>
            <a:off x="6840375" y="3860538"/>
            <a:ext cx="2031884" cy="1321297"/>
          </a:xfrm>
          <a:custGeom>
            <a:rect b="b" l="l" r="r" t="t"/>
            <a:pathLst>
              <a:path extrusionOk="0" h="17888" w="27509">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72"/>
          <p:cNvSpPr/>
          <p:nvPr/>
        </p:nvSpPr>
        <p:spPr>
          <a:xfrm>
            <a:off x="6552475" y="-340700"/>
            <a:ext cx="3075550" cy="1928900"/>
          </a:xfrm>
          <a:custGeom>
            <a:rect b="b" l="l" r="r" t="t"/>
            <a:pathLst>
              <a:path extrusionOk="0" h="77156" w="123022">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72"/>
          <p:cNvSpPr/>
          <p:nvPr/>
        </p:nvSpPr>
        <p:spPr>
          <a:xfrm>
            <a:off x="-208250" y="4062488"/>
            <a:ext cx="2879987" cy="1471965"/>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72"/>
          <p:cNvSpPr/>
          <p:nvPr/>
        </p:nvSpPr>
        <p:spPr>
          <a:xfrm>
            <a:off x="7779188" y="3174075"/>
            <a:ext cx="622125" cy="600725"/>
          </a:xfrm>
          <a:custGeom>
            <a:rect b="b" l="l" r="r" t="t"/>
            <a:pathLst>
              <a:path extrusionOk="0" h="24029" w="24885">
                <a:moveTo>
                  <a:pt x="15284" y="0"/>
                </a:moveTo>
                <a:cubicBezTo>
                  <a:pt x="14056" y="0"/>
                  <a:pt x="12888" y="355"/>
                  <a:pt x="12109" y="1291"/>
                </a:cubicBezTo>
                <a:cubicBezTo>
                  <a:pt x="10541" y="3192"/>
                  <a:pt x="11542" y="5627"/>
                  <a:pt x="11241" y="7829"/>
                </a:cubicBezTo>
                <a:cubicBezTo>
                  <a:pt x="10941" y="10164"/>
                  <a:pt x="9574" y="11498"/>
                  <a:pt x="7539" y="12699"/>
                </a:cubicBezTo>
                <a:cubicBezTo>
                  <a:pt x="5838" y="13700"/>
                  <a:pt x="4003" y="14467"/>
                  <a:pt x="2502" y="15768"/>
                </a:cubicBezTo>
                <a:cubicBezTo>
                  <a:pt x="1034" y="17035"/>
                  <a:pt x="0" y="19137"/>
                  <a:pt x="600" y="20972"/>
                </a:cubicBezTo>
                <a:cubicBezTo>
                  <a:pt x="667" y="21138"/>
                  <a:pt x="734" y="21339"/>
                  <a:pt x="834" y="21505"/>
                </a:cubicBezTo>
                <a:cubicBezTo>
                  <a:pt x="1501" y="22806"/>
                  <a:pt x="2935" y="23640"/>
                  <a:pt x="4437" y="23874"/>
                </a:cubicBezTo>
                <a:cubicBezTo>
                  <a:pt x="5020" y="23981"/>
                  <a:pt x="5656" y="24029"/>
                  <a:pt x="6315" y="24029"/>
                </a:cubicBezTo>
                <a:cubicBezTo>
                  <a:pt x="8108" y="24029"/>
                  <a:pt x="10072" y="23679"/>
                  <a:pt x="11608" y="23240"/>
                </a:cubicBezTo>
                <a:cubicBezTo>
                  <a:pt x="16045" y="21906"/>
                  <a:pt x="20014" y="18970"/>
                  <a:pt x="22449" y="15001"/>
                </a:cubicBezTo>
                <a:cubicBezTo>
                  <a:pt x="23917" y="12632"/>
                  <a:pt x="24884" y="9797"/>
                  <a:pt x="24284" y="7095"/>
                </a:cubicBezTo>
                <a:cubicBezTo>
                  <a:pt x="23584" y="3926"/>
                  <a:pt x="20882" y="1491"/>
                  <a:pt x="17879" y="457"/>
                </a:cubicBezTo>
                <a:cubicBezTo>
                  <a:pt x="17062" y="180"/>
                  <a:pt x="16157" y="0"/>
                  <a:pt x="1528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72"/>
          <p:cNvSpPr txBox="1"/>
          <p:nvPr>
            <p:ph idx="1" type="subTitle"/>
          </p:nvPr>
        </p:nvSpPr>
        <p:spPr>
          <a:xfrm>
            <a:off x="843000" y="1436150"/>
            <a:ext cx="4844400" cy="2240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600"/>
              <a:buChar char="●"/>
              <a:defRPr sz="1600"/>
            </a:lvl1pPr>
            <a:lvl2pPr lvl="1" algn="ctr">
              <a:lnSpc>
                <a:spcPct val="100000"/>
              </a:lnSpc>
              <a:spcBef>
                <a:spcPts val="0"/>
              </a:spcBef>
              <a:spcAft>
                <a:spcPts val="0"/>
              </a:spcAft>
              <a:buSzPts val="1600"/>
              <a:buChar char="○"/>
              <a:defRPr sz="1600"/>
            </a:lvl2pPr>
            <a:lvl3pPr lvl="2" algn="ctr">
              <a:lnSpc>
                <a:spcPct val="100000"/>
              </a:lnSpc>
              <a:spcBef>
                <a:spcPts val="0"/>
              </a:spcBef>
              <a:spcAft>
                <a:spcPts val="0"/>
              </a:spcAft>
              <a:buSzPts val="1600"/>
              <a:buChar char="■"/>
              <a:defRPr sz="1600"/>
            </a:lvl3pPr>
            <a:lvl4pPr lvl="3" algn="ctr">
              <a:lnSpc>
                <a:spcPct val="100000"/>
              </a:lnSpc>
              <a:spcBef>
                <a:spcPts val="0"/>
              </a:spcBef>
              <a:spcAft>
                <a:spcPts val="0"/>
              </a:spcAft>
              <a:buSzPts val="1600"/>
              <a:buChar char="●"/>
              <a:defRPr sz="1600"/>
            </a:lvl4pPr>
            <a:lvl5pPr lvl="4" algn="ctr">
              <a:lnSpc>
                <a:spcPct val="100000"/>
              </a:lnSpc>
              <a:spcBef>
                <a:spcPts val="0"/>
              </a:spcBef>
              <a:spcAft>
                <a:spcPts val="0"/>
              </a:spcAft>
              <a:buSzPts val="1600"/>
              <a:buChar char="○"/>
              <a:defRPr sz="1600"/>
            </a:lvl5pPr>
            <a:lvl6pPr lvl="5" algn="ctr">
              <a:lnSpc>
                <a:spcPct val="100000"/>
              </a:lnSpc>
              <a:spcBef>
                <a:spcPts val="0"/>
              </a:spcBef>
              <a:spcAft>
                <a:spcPts val="0"/>
              </a:spcAft>
              <a:buSzPts val="1600"/>
              <a:buChar char="■"/>
              <a:defRPr sz="1600"/>
            </a:lvl6pPr>
            <a:lvl7pPr lvl="6" algn="ctr">
              <a:lnSpc>
                <a:spcPct val="100000"/>
              </a:lnSpc>
              <a:spcBef>
                <a:spcPts val="0"/>
              </a:spcBef>
              <a:spcAft>
                <a:spcPts val="0"/>
              </a:spcAft>
              <a:buSzPts val="1600"/>
              <a:buChar char="●"/>
              <a:defRPr sz="1600"/>
            </a:lvl7pPr>
            <a:lvl8pPr lvl="7" algn="ctr">
              <a:lnSpc>
                <a:spcPct val="100000"/>
              </a:lnSpc>
              <a:spcBef>
                <a:spcPts val="0"/>
              </a:spcBef>
              <a:spcAft>
                <a:spcPts val="0"/>
              </a:spcAft>
              <a:buSzPts val="1600"/>
              <a:buChar char="○"/>
              <a:defRPr sz="1600"/>
            </a:lvl8pPr>
            <a:lvl9pPr lvl="8" algn="ctr">
              <a:lnSpc>
                <a:spcPct val="100000"/>
              </a:lnSpc>
              <a:spcBef>
                <a:spcPts val="0"/>
              </a:spcBef>
              <a:spcAft>
                <a:spcPts val="0"/>
              </a:spcAft>
              <a:buSzPts val="1600"/>
              <a:buChar char="■"/>
              <a:defRPr sz="1600"/>
            </a:lvl9pPr>
          </a:lstStyle>
          <a:p/>
        </p:txBody>
      </p:sp>
      <p:sp>
        <p:nvSpPr>
          <p:cNvPr id="185" name="Google Shape;185;p72"/>
          <p:cNvSpPr txBox="1"/>
          <p:nvPr>
            <p:ph type="title"/>
          </p:nvPr>
        </p:nvSpPr>
        <p:spPr>
          <a:xfrm>
            <a:off x="713250" y="469500"/>
            <a:ext cx="5784300" cy="453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6" name="Google Shape;186;p7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3">
    <p:spTree>
      <p:nvGrpSpPr>
        <p:cNvPr id="21" name="Shape 21"/>
        <p:cNvGrpSpPr/>
        <p:nvPr/>
      </p:nvGrpSpPr>
      <p:grpSpPr>
        <a:xfrm>
          <a:off x="0" y="0"/>
          <a:ext cx="0" cy="0"/>
          <a:chOff x="0" y="0"/>
          <a:chExt cx="0" cy="0"/>
        </a:xfrm>
      </p:grpSpPr>
      <p:sp>
        <p:nvSpPr>
          <p:cNvPr id="22" name="Google Shape;22;p55"/>
          <p:cNvSpPr/>
          <p:nvPr/>
        </p:nvSpPr>
        <p:spPr>
          <a:xfrm>
            <a:off x="-21275" y="-60700"/>
            <a:ext cx="2635657" cy="1136802"/>
          </a:xfrm>
          <a:custGeom>
            <a:rect b="b" l="l" r="r" t="t"/>
            <a:pathLst>
              <a:path extrusionOk="0" h="28689" w="66515">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55"/>
          <p:cNvSpPr/>
          <p:nvPr/>
        </p:nvSpPr>
        <p:spPr>
          <a:xfrm rot="10800000">
            <a:off x="6034253" y="4475810"/>
            <a:ext cx="3336125" cy="833615"/>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55"/>
          <p:cNvSpPr txBox="1"/>
          <p:nvPr>
            <p:ph type="title"/>
          </p:nvPr>
        </p:nvSpPr>
        <p:spPr>
          <a:xfrm>
            <a:off x="776299" y="3228725"/>
            <a:ext cx="23133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 name="Google Shape;25;p55"/>
          <p:cNvSpPr txBox="1"/>
          <p:nvPr>
            <p:ph idx="1" type="subTitle"/>
          </p:nvPr>
        </p:nvSpPr>
        <p:spPr>
          <a:xfrm>
            <a:off x="778249" y="3718907"/>
            <a:ext cx="2309400" cy="795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6" name="Google Shape;26;p55"/>
          <p:cNvSpPr txBox="1"/>
          <p:nvPr>
            <p:ph idx="2" type="title"/>
          </p:nvPr>
        </p:nvSpPr>
        <p:spPr>
          <a:xfrm>
            <a:off x="3415350" y="3228725"/>
            <a:ext cx="23133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55"/>
          <p:cNvSpPr txBox="1"/>
          <p:nvPr>
            <p:ph idx="3" type="subTitle"/>
          </p:nvPr>
        </p:nvSpPr>
        <p:spPr>
          <a:xfrm>
            <a:off x="3415350" y="3718907"/>
            <a:ext cx="2313300" cy="795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8" name="Google Shape;28;p55"/>
          <p:cNvSpPr txBox="1"/>
          <p:nvPr>
            <p:ph idx="4" type="title"/>
          </p:nvPr>
        </p:nvSpPr>
        <p:spPr>
          <a:xfrm>
            <a:off x="6031851" y="3228725"/>
            <a:ext cx="23133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55"/>
          <p:cNvSpPr txBox="1"/>
          <p:nvPr>
            <p:ph idx="5" type="subTitle"/>
          </p:nvPr>
        </p:nvSpPr>
        <p:spPr>
          <a:xfrm>
            <a:off x="6031851" y="3718907"/>
            <a:ext cx="2313300" cy="795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30" name="Google Shape;30;p55"/>
          <p:cNvSpPr txBox="1"/>
          <p:nvPr>
            <p:ph idx="6"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55"/>
          <p:cNvSpPr/>
          <p:nvPr/>
        </p:nvSpPr>
        <p:spPr>
          <a:xfrm>
            <a:off x="7749100" y="3505025"/>
            <a:ext cx="1917225" cy="1847175"/>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5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87" name="Shape 187"/>
        <p:cNvGrpSpPr/>
        <p:nvPr/>
      </p:nvGrpSpPr>
      <p:grpSpPr>
        <a:xfrm>
          <a:off x="0" y="0"/>
          <a:ext cx="0" cy="0"/>
          <a:chOff x="0" y="0"/>
          <a:chExt cx="0" cy="0"/>
        </a:xfrm>
      </p:grpSpPr>
      <p:sp>
        <p:nvSpPr>
          <p:cNvPr id="188" name="Google Shape;188;p73"/>
          <p:cNvSpPr/>
          <p:nvPr/>
        </p:nvSpPr>
        <p:spPr>
          <a:xfrm flipH="1" rot="-5400000">
            <a:off x="-534003" y="-410922"/>
            <a:ext cx="2365353" cy="2540748"/>
          </a:xfrm>
          <a:custGeom>
            <a:rect b="b" l="l" r="r" t="t"/>
            <a:pathLst>
              <a:path extrusionOk="0" h="57509" w="53539">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73"/>
          <p:cNvSpPr/>
          <p:nvPr/>
        </p:nvSpPr>
        <p:spPr>
          <a:xfrm rot="10800000">
            <a:off x="-2149526" y="3143152"/>
            <a:ext cx="4858076" cy="3129548"/>
          </a:xfrm>
          <a:custGeom>
            <a:rect b="b" l="l" r="r" t="t"/>
            <a:pathLst>
              <a:path extrusionOk="0" h="63220" w="98138">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73"/>
          <p:cNvSpPr/>
          <p:nvPr/>
        </p:nvSpPr>
        <p:spPr>
          <a:xfrm>
            <a:off x="7519300" y="3392550"/>
            <a:ext cx="1917225" cy="1847175"/>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73"/>
          <p:cNvSpPr/>
          <p:nvPr/>
        </p:nvSpPr>
        <p:spPr>
          <a:xfrm rot="-1037058">
            <a:off x="-168127" y="-141641"/>
            <a:ext cx="1977187" cy="527877"/>
          </a:xfrm>
          <a:custGeom>
            <a:rect b="b" l="l" r="r" t="t"/>
            <a:pathLst>
              <a:path extrusionOk="0" h="21116" w="79091">
                <a:moveTo>
                  <a:pt x="267" y="434"/>
                </a:moveTo>
                <a:cubicBezTo>
                  <a:pt x="1" y="7006"/>
                  <a:pt x="3503" y="13044"/>
                  <a:pt x="8874" y="16713"/>
                </a:cubicBezTo>
                <a:cubicBezTo>
                  <a:pt x="15178" y="21116"/>
                  <a:pt x="22683" y="19982"/>
                  <a:pt x="29355" y="17113"/>
                </a:cubicBezTo>
                <a:cubicBezTo>
                  <a:pt x="33358" y="15379"/>
                  <a:pt x="37160" y="13177"/>
                  <a:pt x="41063" y="11342"/>
                </a:cubicBezTo>
                <a:cubicBezTo>
                  <a:pt x="45733" y="9207"/>
                  <a:pt x="50703" y="8040"/>
                  <a:pt x="55840" y="7873"/>
                </a:cubicBezTo>
                <a:cubicBezTo>
                  <a:pt x="60644" y="7740"/>
                  <a:pt x="65214" y="9207"/>
                  <a:pt x="69984" y="9474"/>
                </a:cubicBezTo>
                <a:cubicBezTo>
                  <a:pt x="73320" y="9674"/>
                  <a:pt x="76755" y="8574"/>
                  <a:pt x="78857" y="5905"/>
                </a:cubicBezTo>
                <a:cubicBezTo>
                  <a:pt x="79090" y="5572"/>
                  <a:pt x="78657" y="5171"/>
                  <a:pt x="78390" y="5471"/>
                </a:cubicBezTo>
                <a:cubicBezTo>
                  <a:pt x="75655" y="9007"/>
                  <a:pt x="71151" y="9141"/>
                  <a:pt x="67048" y="8540"/>
                </a:cubicBezTo>
                <a:cubicBezTo>
                  <a:pt x="63012" y="7973"/>
                  <a:pt x="59176" y="7173"/>
                  <a:pt x="55040" y="7239"/>
                </a:cubicBezTo>
                <a:cubicBezTo>
                  <a:pt x="47334" y="7506"/>
                  <a:pt x="40663" y="10675"/>
                  <a:pt x="33891" y="14144"/>
                </a:cubicBezTo>
                <a:cubicBezTo>
                  <a:pt x="26986" y="17680"/>
                  <a:pt x="19281" y="20916"/>
                  <a:pt x="11609" y="17513"/>
                </a:cubicBezTo>
                <a:cubicBezTo>
                  <a:pt x="5004" y="14578"/>
                  <a:pt x="501" y="7506"/>
                  <a:pt x="801" y="334"/>
                </a:cubicBezTo>
                <a:cubicBezTo>
                  <a:pt x="868" y="1"/>
                  <a:pt x="267" y="1"/>
                  <a:pt x="267" y="43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73"/>
          <p:cNvSpPr txBox="1"/>
          <p:nvPr>
            <p:ph type="title"/>
          </p:nvPr>
        </p:nvSpPr>
        <p:spPr>
          <a:xfrm>
            <a:off x="2446975" y="1870148"/>
            <a:ext cx="4864500" cy="645000"/>
          </a:xfrm>
          <a:prstGeom prst="rect">
            <a:avLst/>
          </a:prstGeom>
          <a:noFill/>
          <a:ln>
            <a:noFill/>
          </a:ln>
        </p:spPr>
        <p:txBody>
          <a:bodyPr anchorCtr="0" anchor="t" bIns="0" lIns="0" spcFirstLastPara="1" rIns="0" wrap="square" tIns="0">
            <a:noAutofit/>
          </a:bodyPr>
          <a:lstStyle>
            <a:lvl1pPr lvl="0" algn="r">
              <a:lnSpc>
                <a:spcPct val="90000"/>
              </a:lnSpc>
              <a:spcBef>
                <a:spcPts val="0"/>
              </a:spcBef>
              <a:spcAft>
                <a:spcPts val="0"/>
              </a:spcAft>
              <a:buSzPts val="5200"/>
              <a:buFont typeface="Commissioner"/>
              <a:buNone/>
              <a:defRPr sz="4500">
                <a:latin typeface="Commissioner ExtraBold"/>
                <a:ea typeface="Commissioner ExtraBold"/>
                <a:cs typeface="Commissioner ExtraBold"/>
                <a:sym typeface="Commissioner ExtraBold"/>
              </a:defRPr>
            </a:lvl1pPr>
            <a:lvl2pPr lvl="1" algn="ctr">
              <a:lnSpc>
                <a:spcPct val="100000"/>
              </a:lnSpc>
              <a:spcBef>
                <a:spcPts val="0"/>
              </a:spcBef>
              <a:spcAft>
                <a:spcPts val="0"/>
              </a:spcAft>
              <a:buSzPts val="5200"/>
              <a:buNone/>
              <a:defRPr sz="4200"/>
            </a:lvl2pPr>
            <a:lvl3pPr lvl="2" algn="ctr">
              <a:lnSpc>
                <a:spcPct val="100000"/>
              </a:lnSpc>
              <a:spcBef>
                <a:spcPts val="0"/>
              </a:spcBef>
              <a:spcAft>
                <a:spcPts val="0"/>
              </a:spcAft>
              <a:buSzPts val="5200"/>
              <a:buNone/>
              <a:defRPr sz="4200"/>
            </a:lvl3pPr>
            <a:lvl4pPr lvl="3" algn="ctr">
              <a:lnSpc>
                <a:spcPct val="100000"/>
              </a:lnSpc>
              <a:spcBef>
                <a:spcPts val="0"/>
              </a:spcBef>
              <a:spcAft>
                <a:spcPts val="0"/>
              </a:spcAft>
              <a:buSzPts val="5200"/>
              <a:buNone/>
              <a:defRPr sz="4200"/>
            </a:lvl4pPr>
            <a:lvl5pPr lvl="4" algn="ctr">
              <a:lnSpc>
                <a:spcPct val="100000"/>
              </a:lnSpc>
              <a:spcBef>
                <a:spcPts val="0"/>
              </a:spcBef>
              <a:spcAft>
                <a:spcPts val="0"/>
              </a:spcAft>
              <a:buSzPts val="5200"/>
              <a:buNone/>
              <a:defRPr sz="4200"/>
            </a:lvl5pPr>
            <a:lvl6pPr lvl="5" algn="ctr">
              <a:lnSpc>
                <a:spcPct val="100000"/>
              </a:lnSpc>
              <a:spcBef>
                <a:spcPts val="0"/>
              </a:spcBef>
              <a:spcAft>
                <a:spcPts val="0"/>
              </a:spcAft>
              <a:buSzPts val="5200"/>
              <a:buNone/>
              <a:defRPr sz="4200"/>
            </a:lvl6pPr>
            <a:lvl7pPr lvl="6" algn="ctr">
              <a:lnSpc>
                <a:spcPct val="100000"/>
              </a:lnSpc>
              <a:spcBef>
                <a:spcPts val="0"/>
              </a:spcBef>
              <a:spcAft>
                <a:spcPts val="0"/>
              </a:spcAft>
              <a:buSzPts val="5200"/>
              <a:buNone/>
              <a:defRPr sz="4200"/>
            </a:lvl7pPr>
            <a:lvl8pPr lvl="7" algn="ctr">
              <a:lnSpc>
                <a:spcPct val="100000"/>
              </a:lnSpc>
              <a:spcBef>
                <a:spcPts val="0"/>
              </a:spcBef>
              <a:spcAft>
                <a:spcPts val="0"/>
              </a:spcAft>
              <a:buSzPts val="5200"/>
              <a:buNone/>
              <a:defRPr sz="4200"/>
            </a:lvl8pPr>
            <a:lvl9pPr lvl="8" algn="ctr">
              <a:lnSpc>
                <a:spcPct val="100000"/>
              </a:lnSpc>
              <a:spcBef>
                <a:spcPts val="0"/>
              </a:spcBef>
              <a:spcAft>
                <a:spcPts val="0"/>
              </a:spcAft>
              <a:buSzPts val="5200"/>
              <a:buNone/>
              <a:defRPr sz="4200"/>
            </a:lvl9pPr>
          </a:lstStyle>
          <a:p/>
        </p:txBody>
      </p:sp>
      <p:sp>
        <p:nvSpPr>
          <p:cNvPr id="193" name="Google Shape;193;p73"/>
          <p:cNvSpPr txBox="1"/>
          <p:nvPr>
            <p:ph idx="1" type="subTitle"/>
          </p:nvPr>
        </p:nvSpPr>
        <p:spPr>
          <a:xfrm>
            <a:off x="2444575" y="2758163"/>
            <a:ext cx="4866900" cy="13692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94" name="Google Shape;194;p7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95" name="Shape 195"/>
        <p:cNvGrpSpPr/>
        <p:nvPr/>
      </p:nvGrpSpPr>
      <p:grpSpPr>
        <a:xfrm>
          <a:off x="0" y="0"/>
          <a:ext cx="0" cy="0"/>
          <a:chOff x="0" y="0"/>
          <a:chExt cx="0" cy="0"/>
        </a:xfrm>
      </p:grpSpPr>
      <p:sp>
        <p:nvSpPr>
          <p:cNvPr id="196" name="Google Shape;196;p74"/>
          <p:cNvSpPr txBox="1"/>
          <p:nvPr>
            <p:ph type="title"/>
          </p:nvPr>
        </p:nvSpPr>
        <p:spPr>
          <a:xfrm>
            <a:off x="661875" y="933675"/>
            <a:ext cx="4095000" cy="12141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5200"/>
              <a:buFont typeface="Commissioner"/>
              <a:buNone/>
              <a:defRPr sz="3100">
                <a:latin typeface="Commissioner ExtraBold"/>
                <a:ea typeface="Commissioner ExtraBold"/>
                <a:cs typeface="Commissioner ExtraBold"/>
                <a:sym typeface="Commissioner ExtraBold"/>
              </a:defRPr>
            </a:lvl1pPr>
            <a:lvl2pPr lvl="1" algn="ctr">
              <a:lnSpc>
                <a:spcPct val="100000"/>
              </a:lnSpc>
              <a:spcBef>
                <a:spcPts val="0"/>
              </a:spcBef>
              <a:spcAft>
                <a:spcPts val="0"/>
              </a:spcAft>
              <a:buSzPts val="5200"/>
              <a:buNone/>
              <a:defRPr sz="4200"/>
            </a:lvl2pPr>
            <a:lvl3pPr lvl="2" algn="ctr">
              <a:lnSpc>
                <a:spcPct val="100000"/>
              </a:lnSpc>
              <a:spcBef>
                <a:spcPts val="0"/>
              </a:spcBef>
              <a:spcAft>
                <a:spcPts val="0"/>
              </a:spcAft>
              <a:buSzPts val="5200"/>
              <a:buNone/>
              <a:defRPr sz="4200"/>
            </a:lvl3pPr>
            <a:lvl4pPr lvl="3" algn="ctr">
              <a:lnSpc>
                <a:spcPct val="100000"/>
              </a:lnSpc>
              <a:spcBef>
                <a:spcPts val="0"/>
              </a:spcBef>
              <a:spcAft>
                <a:spcPts val="0"/>
              </a:spcAft>
              <a:buSzPts val="5200"/>
              <a:buNone/>
              <a:defRPr sz="4200"/>
            </a:lvl4pPr>
            <a:lvl5pPr lvl="4" algn="ctr">
              <a:lnSpc>
                <a:spcPct val="100000"/>
              </a:lnSpc>
              <a:spcBef>
                <a:spcPts val="0"/>
              </a:spcBef>
              <a:spcAft>
                <a:spcPts val="0"/>
              </a:spcAft>
              <a:buSzPts val="5200"/>
              <a:buNone/>
              <a:defRPr sz="4200"/>
            </a:lvl5pPr>
            <a:lvl6pPr lvl="5" algn="ctr">
              <a:lnSpc>
                <a:spcPct val="100000"/>
              </a:lnSpc>
              <a:spcBef>
                <a:spcPts val="0"/>
              </a:spcBef>
              <a:spcAft>
                <a:spcPts val="0"/>
              </a:spcAft>
              <a:buSzPts val="5200"/>
              <a:buNone/>
              <a:defRPr sz="4200"/>
            </a:lvl6pPr>
            <a:lvl7pPr lvl="6" algn="ctr">
              <a:lnSpc>
                <a:spcPct val="100000"/>
              </a:lnSpc>
              <a:spcBef>
                <a:spcPts val="0"/>
              </a:spcBef>
              <a:spcAft>
                <a:spcPts val="0"/>
              </a:spcAft>
              <a:buSzPts val="5200"/>
              <a:buNone/>
              <a:defRPr sz="4200"/>
            </a:lvl7pPr>
            <a:lvl8pPr lvl="7" algn="ctr">
              <a:lnSpc>
                <a:spcPct val="100000"/>
              </a:lnSpc>
              <a:spcBef>
                <a:spcPts val="0"/>
              </a:spcBef>
              <a:spcAft>
                <a:spcPts val="0"/>
              </a:spcAft>
              <a:buSzPts val="5200"/>
              <a:buNone/>
              <a:defRPr sz="4200"/>
            </a:lvl8pPr>
            <a:lvl9pPr lvl="8" algn="ctr">
              <a:lnSpc>
                <a:spcPct val="100000"/>
              </a:lnSpc>
              <a:spcBef>
                <a:spcPts val="0"/>
              </a:spcBef>
              <a:spcAft>
                <a:spcPts val="0"/>
              </a:spcAft>
              <a:buSzPts val="5200"/>
              <a:buNone/>
              <a:defRPr sz="4200"/>
            </a:lvl9pPr>
          </a:lstStyle>
          <a:p/>
        </p:txBody>
      </p:sp>
      <p:sp>
        <p:nvSpPr>
          <p:cNvPr id="197" name="Google Shape;197;p7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98" name="Shape 198"/>
        <p:cNvGrpSpPr/>
        <p:nvPr/>
      </p:nvGrpSpPr>
      <p:grpSpPr>
        <a:xfrm>
          <a:off x="0" y="0"/>
          <a:ext cx="0" cy="0"/>
          <a:chOff x="0" y="0"/>
          <a:chExt cx="0" cy="0"/>
        </a:xfrm>
      </p:grpSpPr>
      <p:sp>
        <p:nvSpPr>
          <p:cNvPr id="199" name="Google Shape;199;p7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200" name="Shape 200"/>
        <p:cNvGrpSpPr/>
        <p:nvPr/>
      </p:nvGrpSpPr>
      <p:grpSpPr>
        <a:xfrm>
          <a:off x="0" y="0"/>
          <a:ext cx="0" cy="0"/>
          <a:chOff x="0" y="0"/>
          <a:chExt cx="0" cy="0"/>
        </a:xfrm>
      </p:grpSpPr>
      <p:sp>
        <p:nvSpPr>
          <p:cNvPr id="201" name="Google Shape;201;p76"/>
          <p:cNvSpPr/>
          <p:nvPr/>
        </p:nvSpPr>
        <p:spPr>
          <a:xfrm>
            <a:off x="7916175" y="4193400"/>
            <a:ext cx="1538510" cy="1000431"/>
          </a:xfrm>
          <a:custGeom>
            <a:rect b="b" l="l" r="r" t="t"/>
            <a:pathLst>
              <a:path extrusionOk="0" h="17888" w="27509">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76"/>
          <p:cNvSpPr/>
          <p:nvPr/>
        </p:nvSpPr>
        <p:spPr>
          <a:xfrm rot="5400000">
            <a:off x="213009" y="3380700"/>
            <a:ext cx="1000431" cy="2971193"/>
          </a:xfrm>
          <a:custGeom>
            <a:rect b="b" l="l" r="r" t="t"/>
            <a:pathLst>
              <a:path extrusionOk="0" h="26554" w="8941">
                <a:moveTo>
                  <a:pt x="4437" y="535"/>
                </a:moveTo>
                <a:cubicBezTo>
                  <a:pt x="2269" y="1335"/>
                  <a:pt x="701" y="3570"/>
                  <a:pt x="334" y="5938"/>
                </a:cubicBezTo>
                <a:cubicBezTo>
                  <a:pt x="0" y="8340"/>
                  <a:pt x="834" y="10775"/>
                  <a:pt x="2402" y="12510"/>
                </a:cubicBezTo>
                <a:cubicBezTo>
                  <a:pt x="3469" y="13711"/>
                  <a:pt x="4870" y="14611"/>
                  <a:pt x="5571" y="16079"/>
                </a:cubicBezTo>
                <a:cubicBezTo>
                  <a:pt x="6538" y="18181"/>
                  <a:pt x="5804" y="20682"/>
                  <a:pt x="5237" y="22917"/>
                </a:cubicBezTo>
                <a:cubicBezTo>
                  <a:pt x="4937" y="24085"/>
                  <a:pt x="4670" y="25352"/>
                  <a:pt x="4670" y="26553"/>
                </a:cubicBezTo>
                <a:lnTo>
                  <a:pt x="8940" y="26553"/>
                </a:lnTo>
                <a:lnTo>
                  <a:pt x="8940" y="434"/>
                </a:lnTo>
                <a:cubicBezTo>
                  <a:pt x="7406" y="68"/>
                  <a:pt x="5871" y="1"/>
                  <a:pt x="4437" y="535"/>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76"/>
          <p:cNvSpPr/>
          <p:nvPr/>
        </p:nvSpPr>
        <p:spPr>
          <a:xfrm>
            <a:off x="-681475" y="-849132"/>
            <a:ext cx="2789405" cy="2016024"/>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76"/>
          <p:cNvSpPr/>
          <p:nvPr/>
        </p:nvSpPr>
        <p:spPr>
          <a:xfrm>
            <a:off x="7377925" y="3965475"/>
            <a:ext cx="1917225" cy="1847175"/>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76"/>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6" name="Google Shape;206;p76"/>
          <p:cNvSpPr txBox="1"/>
          <p:nvPr>
            <p:ph idx="2" type="title"/>
          </p:nvPr>
        </p:nvSpPr>
        <p:spPr>
          <a:xfrm>
            <a:off x="1698000" y="1607750"/>
            <a:ext cx="2741700" cy="539400"/>
          </a:xfrm>
          <a:prstGeom prst="rect">
            <a:avLst/>
          </a:prstGeom>
          <a:noFill/>
          <a:ln>
            <a:noFill/>
          </a:ln>
        </p:spPr>
        <p:txBody>
          <a:bodyPr anchorCtr="0" anchor="ctr"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7" name="Google Shape;207;p76"/>
          <p:cNvSpPr txBox="1"/>
          <p:nvPr>
            <p:ph idx="1" type="subTitle"/>
          </p:nvPr>
        </p:nvSpPr>
        <p:spPr>
          <a:xfrm>
            <a:off x="1698900" y="2304824"/>
            <a:ext cx="2739900" cy="508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08" name="Google Shape;208;p76"/>
          <p:cNvSpPr txBox="1"/>
          <p:nvPr>
            <p:ph idx="3" type="title"/>
          </p:nvPr>
        </p:nvSpPr>
        <p:spPr>
          <a:xfrm>
            <a:off x="815358" y="1647350"/>
            <a:ext cx="678900" cy="6996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4000"/>
              <a:buNone/>
              <a:defRPr sz="3000">
                <a:solidFill>
                  <a:schemeClr val="l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209" name="Google Shape;209;p76"/>
          <p:cNvSpPr txBox="1"/>
          <p:nvPr>
            <p:ph idx="4" type="title"/>
          </p:nvPr>
        </p:nvSpPr>
        <p:spPr>
          <a:xfrm>
            <a:off x="1671845" y="3152150"/>
            <a:ext cx="2741700" cy="539400"/>
          </a:xfrm>
          <a:prstGeom prst="rect">
            <a:avLst/>
          </a:prstGeom>
          <a:noFill/>
          <a:ln>
            <a:noFill/>
          </a:ln>
        </p:spPr>
        <p:txBody>
          <a:bodyPr anchorCtr="0" anchor="ctr"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0" name="Google Shape;210;p76"/>
          <p:cNvSpPr txBox="1"/>
          <p:nvPr>
            <p:ph idx="5" type="subTitle"/>
          </p:nvPr>
        </p:nvSpPr>
        <p:spPr>
          <a:xfrm>
            <a:off x="1672746" y="3848766"/>
            <a:ext cx="2739900" cy="508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11" name="Google Shape;211;p76"/>
          <p:cNvSpPr txBox="1"/>
          <p:nvPr>
            <p:ph idx="6" type="title"/>
          </p:nvPr>
        </p:nvSpPr>
        <p:spPr>
          <a:xfrm>
            <a:off x="813816" y="3172850"/>
            <a:ext cx="678900" cy="6996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4000"/>
              <a:buNone/>
              <a:defRPr sz="3000">
                <a:solidFill>
                  <a:schemeClr val="l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212" name="Google Shape;212;p76"/>
          <p:cNvSpPr txBox="1"/>
          <p:nvPr>
            <p:ph idx="7" type="title"/>
          </p:nvPr>
        </p:nvSpPr>
        <p:spPr>
          <a:xfrm>
            <a:off x="5685076" y="1626650"/>
            <a:ext cx="2745600" cy="539400"/>
          </a:xfrm>
          <a:prstGeom prst="rect">
            <a:avLst/>
          </a:prstGeom>
          <a:noFill/>
          <a:ln>
            <a:noFill/>
          </a:ln>
        </p:spPr>
        <p:txBody>
          <a:bodyPr anchorCtr="0" anchor="ctr" bIns="0" lIns="0" spcFirstLastPara="1" rIns="0" wrap="square" tIns="0">
            <a:noAutofit/>
          </a:bodyPr>
          <a:lstStyle>
            <a:lvl1pPr lvl="0" marR="45720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3" name="Google Shape;213;p76"/>
          <p:cNvSpPr txBox="1"/>
          <p:nvPr>
            <p:ph idx="8" type="subTitle"/>
          </p:nvPr>
        </p:nvSpPr>
        <p:spPr>
          <a:xfrm>
            <a:off x="5685928" y="2304288"/>
            <a:ext cx="2744100" cy="508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14" name="Google Shape;214;p76"/>
          <p:cNvSpPr txBox="1"/>
          <p:nvPr>
            <p:ph idx="9" type="title"/>
          </p:nvPr>
        </p:nvSpPr>
        <p:spPr>
          <a:xfrm>
            <a:off x="4829393" y="1647361"/>
            <a:ext cx="677100" cy="6996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4000"/>
              <a:buNone/>
              <a:defRPr sz="3000">
                <a:solidFill>
                  <a:schemeClr val="l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215" name="Google Shape;215;p76"/>
          <p:cNvSpPr txBox="1"/>
          <p:nvPr>
            <p:ph idx="13" type="title"/>
          </p:nvPr>
        </p:nvSpPr>
        <p:spPr>
          <a:xfrm>
            <a:off x="5685076" y="3152150"/>
            <a:ext cx="2745600" cy="539400"/>
          </a:xfrm>
          <a:prstGeom prst="rect">
            <a:avLst/>
          </a:prstGeom>
          <a:noFill/>
          <a:ln>
            <a:noFill/>
          </a:ln>
        </p:spPr>
        <p:txBody>
          <a:bodyPr anchorCtr="0" anchor="ctr" bIns="0" lIns="0" spcFirstLastPara="1" rIns="0" wrap="square" tIns="0">
            <a:noAutofit/>
          </a:bodyPr>
          <a:lstStyle>
            <a:lvl1pPr lvl="0" marR="45720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6" name="Google Shape;216;p76"/>
          <p:cNvSpPr txBox="1"/>
          <p:nvPr>
            <p:ph idx="14" type="subTitle"/>
          </p:nvPr>
        </p:nvSpPr>
        <p:spPr>
          <a:xfrm>
            <a:off x="5685928" y="3849660"/>
            <a:ext cx="2744100" cy="508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17" name="Google Shape;217;p76"/>
          <p:cNvSpPr txBox="1"/>
          <p:nvPr>
            <p:ph idx="15" type="title"/>
          </p:nvPr>
        </p:nvSpPr>
        <p:spPr>
          <a:xfrm>
            <a:off x="4829393" y="3172856"/>
            <a:ext cx="677100" cy="6996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4000"/>
              <a:buNone/>
              <a:defRPr sz="3000">
                <a:solidFill>
                  <a:schemeClr val="l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218" name="Google Shape;218;p7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
    <p:spTree>
      <p:nvGrpSpPr>
        <p:cNvPr id="219" name="Shape 219"/>
        <p:cNvGrpSpPr/>
        <p:nvPr/>
      </p:nvGrpSpPr>
      <p:grpSpPr>
        <a:xfrm>
          <a:off x="0" y="0"/>
          <a:ext cx="0" cy="0"/>
          <a:chOff x="0" y="0"/>
          <a:chExt cx="0" cy="0"/>
        </a:xfrm>
      </p:grpSpPr>
      <p:sp>
        <p:nvSpPr>
          <p:cNvPr id="220" name="Google Shape;220;p77"/>
          <p:cNvSpPr/>
          <p:nvPr/>
        </p:nvSpPr>
        <p:spPr>
          <a:xfrm>
            <a:off x="576600" y="3109350"/>
            <a:ext cx="4460258" cy="2279644"/>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77"/>
          <p:cNvSpPr/>
          <p:nvPr/>
        </p:nvSpPr>
        <p:spPr>
          <a:xfrm>
            <a:off x="3918840" y="4487355"/>
            <a:ext cx="946605" cy="720462"/>
          </a:xfrm>
          <a:custGeom>
            <a:rect b="b" l="l" r="r" t="t"/>
            <a:pathLst>
              <a:path extrusionOk="0" h="14244" w="18715">
                <a:moveTo>
                  <a:pt x="15445" y="1735"/>
                </a:moveTo>
                <a:cubicBezTo>
                  <a:pt x="14378" y="1034"/>
                  <a:pt x="13044" y="534"/>
                  <a:pt x="11442" y="334"/>
                </a:cubicBezTo>
                <a:cubicBezTo>
                  <a:pt x="9674" y="67"/>
                  <a:pt x="7840" y="0"/>
                  <a:pt x="6205" y="634"/>
                </a:cubicBezTo>
                <a:cubicBezTo>
                  <a:pt x="3970" y="1468"/>
                  <a:pt x="2369" y="3536"/>
                  <a:pt x="1535" y="5804"/>
                </a:cubicBezTo>
                <a:cubicBezTo>
                  <a:pt x="635" y="8206"/>
                  <a:pt x="1" y="11542"/>
                  <a:pt x="501" y="14244"/>
                </a:cubicBezTo>
                <a:lnTo>
                  <a:pt x="16880" y="14244"/>
                </a:lnTo>
                <a:cubicBezTo>
                  <a:pt x="17013" y="14077"/>
                  <a:pt x="17113" y="13910"/>
                  <a:pt x="17180" y="13810"/>
                </a:cubicBezTo>
                <a:cubicBezTo>
                  <a:pt x="17880" y="12543"/>
                  <a:pt x="18181" y="11142"/>
                  <a:pt x="18347" y="9707"/>
                </a:cubicBezTo>
                <a:cubicBezTo>
                  <a:pt x="18714" y="6038"/>
                  <a:pt x="17814" y="3336"/>
                  <a:pt x="15445" y="173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77"/>
          <p:cNvSpPr/>
          <p:nvPr/>
        </p:nvSpPr>
        <p:spPr>
          <a:xfrm rot="-10445712">
            <a:off x="82197" y="-539280"/>
            <a:ext cx="3641534" cy="3508483"/>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77"/>
          <p:cNvSpPr/>
          <p:nvPr/>
        </p:nvSpPr>
        <p:spPr>
          <a:xfrm>
            <a:off x="1966325" y="1334050"/>
            <a:ext cx="622125" cy="600725"/>
          </a:xfrm>
          <a:custGeom>
            <a:rect b="b" l="l" r="r" t="t"/>
            <a:pathLst>
              <a:path extrusionOk="0" h="24029" w="24885">
                <a:moveTo>
                  <a:pt x="15284" y="0"/>
                </a:moveTo>
                <a:cubicBezTo>
                  <a:pt x="14056" y="0"/>
                  <a:pt x="12888" y="355"/>
                  <a:pt x="12109" y="1291"/>
                </a:cubicBezTo>
                <a:cubicBezTo>
                  <a:pt x="10541" y="3192"/>
                  <a:pt x="11542" y="5627"/>
                  <a:pt x="11241" y="7829"/>
                </a:cubicBezTo>
                <a:cubicBezTo>
                  <a:pt x="10941" y="10164"/>
                  <a:pt x="9574" y="11498"/>
                  <a:pt x="7539" y="12699"/>
                </a:cubicBezTo>
                <a:cubicBezTo>
                  <a:pt x="5838" y="13700"/>
                  <a:pt x="4003" y="14467"/>
                  <a:pt x="2502" y="15768"/>
                </a:cubicBezTo>
                <a:cubicBezTo>
                  <a:pt x="1034" y="17035"/>
                  <a:pt x="0" y="19137"/>
                  <a:pt x="600" y="20972"/>
                </a:cubicBezTo>
                <a:cubicBezTo>
                  <a:pt x="667" y="21138"/>
                  <a:pt x="734" y="21339"/>
                  <a:pt x="834" y="21505"/>
                </a:cubicBezTo>
                <a:cubicBezTo>
                  <a:pt x="1501" y="22806"/>
                  <a:pt x="2935" y="23640"/>
                  <a:pt x="4437" y="23874"/>
                </a:cubicBezTo>
                <a:cubicBezTo>
                  <a:pt x="5020" y="23981"/>
                  <a:pt x="5656" y="24029"/>
                  <a:pt x="6315" y="24029"/>
                </a:cubicBezTo>
                <a:cubicBezTo>
                  <a:pt x="8108" y="24029"/>
                  <a:pt x="10072" y="23679"/>
                  <a:pt x="11608" y="23240"/>
                </a:cubicBezTo>
                <a:cubicBezTo>
                  <a:pt x="16045" y="21906"/>
                  <a:pt x="20014" y="18970"/>
                  <a:pt x="22449" y="15001"/>
                </a:cubicBezTo>
                <a:cubicBezTo>
                  <a:pt x="23917" y="12632"/>
                  <a:pt x="24884" y="9797"/>
                  <a:pt x="24284" y="7095"/>
                </a:cubicBezTo>
                <a:cubicBezTo>
                  <a:pt x="23584" y="3926"/>
                  <a:pt x="20882" y="1491"/>
                  <a:pt x="17879" y="457"/>
                </a:cubicBezTo>
                <a:cubicBezTo>
                  <a:pt x="17062" y="180"/>
                  <a:pt x="16157" y="0"/>
                  <a:pt x="1528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77"/>
          <p:cNvSpPr txBox="1"/>
          <p:nvPr>
            <p:ph type="title"/>
          </p:nvPr>
        </p:nvSpPr>
        <p:spPr>
          <a:xfrm>
            <a:off x="4942838" y="1440719"/>
            <a:ext cx="3264300" cy="407100"/>
          </a:xfrm>
          <a:prstGeom prst="rect">
            <a:avLst/>
          </a:prstGeom>
          <a:noFill/>
          <a:ln>
            <a:noFill/>
          </a:ln>
        </p:spPr>
        <p:txBody>
          <a:bodyPr anchorCtr="0" anchor="t" bIns="0" lIns="0" spcFirstLastPara="1" rIns="0" wrap="square" tIns="0">
            <a:noAutofit/>
          </a:bodyPr>
          <a:lstStyle>
            <a:lvl1pPr lvl="0" algn="r">
              <a:lnSpc>
                <a:spcPct val="90000"/>
              </a:lnSpc>
              <a:spcBef>
                <a:spcPts val="0"/>
              </a:spcBef>
              <a:spcAft>
                <a:spcPts val="0"/>
              </a:spcAft>
              <a:buSzPts val="5200"/>
              <a:buFont typeface="Commissioner"/>
              <a:buNone/>
              <a:defRPr>
                <a:latin typeface="Commissioner ExtraBold"/>
                <a:ea typeface="Commissioner ExtraBold"/>
                <a:cs typeface="Commissioner ExtraBold"/>
                <a:sym typeface="Commissioner ExtraBold"/>
              </a:defRPr>
            </a:lvl1pPr>
            <a:lvl2pPr lvl="1" algn="ctr">
              <a:lnSpc>
                <a:spcPct val="100000"/>
              </a:lnSpc>
              <a:spcBef>
                <a:spcPts val="0"/>
              </a:spcBef>
              <a:spcAft>
                <a:spcPts val="0"/>
              </a:spcAft>
              <a:buSzPts val="5200"/>
              <a:buNone/>
              <a:defRPr sz="4200"/>
            </a:lvl2pPr>
            <a:lvl3pPr lvl="2" algn="ctr">
              <a:lnSpc>
                <a:spcPct val="100000"/>
              </a:lnSpc>
              <a:spcBef>
                <a:spcPts val="0"/>
              </a:spcBef>
              <a:spcAft>
                <a:spcPts val="0"/>
              </a:spcAft>
              <a:buSzPts val="5200"/>
              <a:buNone/>
              <a:defRPr sz="4200"/>
            </a:lvl3pPr>
            <a:lvl4pPr lvl="3" algn="ctr">
              <a:lnSpc>
                <a:spcPct val="100000"/>
              </a:lnSpc>
              <a:spcBef>
                <a:spcPts val="0"/>
              </a:spcBef>
              <a:spcAft>
                <a:spcPts val="0"/>
              </a:spcAft>
              <a:buSzPts val="5200"/>
              <a:buNone/>
              <a:defRPr sz="4200"/>
            </a:lvl4pPr>
            <a:lvl5pPr lvl="4" algn="ctr">
              <a:lnSpc>
                <a:spcPct val="100000"/>
              </a:lnSpc>
              <a:spcBef>
                <a:spcPts val="0"/>
              </a:spcBef>
              <a:spcAft>
                <a:spcPts val="0"/>
              </a:spcAft>
              <a:buSzPts val="5200"/>
              <a:buNone/>
              <a:defRPr sz="4200"/>
            </a:lvl5pPr>
            <a:lvl6pPr lvl="5" algn="ctr">
              <a:lnSpc>
                <a:spcPct val="100000"/>
              </a:lnSpc>
              <a:spcBef>
                <a:spcPts val="0"/>
              </a:spcBef>
              <a:spcAft>
                <a:spcPts val="0"/>
              </a:spcAft>
              <a:buSzPts val="5200"/>
              <a:buNone/>
              <a:defRPr sz="4200"/>
            </a:lvl6pPr>
            <a:lvl7pPr lvl="6" algn="ctr">
              <a:lnSpc>
                <a:spcPct val="100000"/>
              </a:lnSpc>
              <a:spcBef>
                <a:spcPts val="0"/>
              </a:spcBef>
              <a:spcAft>
                <a:spcPts val="0"/>
              </a:spcAft>
              <a:buSzPts val="5200"/>
              <a:buNone/>
              <a:defRPr sz="4200"/>
            </a:lvl7pPr>
            <a:lvl8pPr lvl="7" algn="ctr">
              <a:lnSpc>
                <a:spcPct val="100000"/>
              </a:lnSpc>
              <a:spcBef>
                <a:spcPts val="0"/>
              </a:spcBef>
              <a:spcAft>
                <a:spcPts val="0"/>
              </a:spcAft>
              <a:buSzPts val="5200"/>
              <a:buNone/>
              <a:defRPr sz="4200"/>
            </a:lvl8pPr>
            <a:lvl9pPr lvl="8" algn="ctr">
              <a:lnSpc>
                <a:spcPct val="100000"/>
              </a:lnSpc>
              <a:spcBef>
                <a:spcPts val="0"/>
              </a:spcBef>
              <a:spcAft>
                <a:spcPts val="0"/>
              </a:spcAft>
              <a:buSzPts val="5200"/>
              <a:buNone/>
              <a:defRPr sz="4200"/>
            </a:lvl9pPr>
          </a:lstStyle>
          <a:p/>
        </p:txBody>
      </p:sp>
      <p:sp>
        <p:nvSpPr>
          <p:cNvPr id="225" name="Google Shape;225;p77"/>
          <p:cNvSpPr txBox="1"/>
          <p:nvPr>
            <p:ph idx="1" type="subTitle"/>
          </p:nvPr>
        </p:nvSpPr>
        <p:spPr>
          <a:xfrm>
            <a:off x="4942388" y="1936372"/>
            <a:ext cx="3265200" cy="17664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26" name="Google Shape;226;p7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5">
    <p:spTree>
      <p:nvGrpSpPr>
        <p:cNvPr id="227" name="Shape 227"/>
        <p:cNvGrpSpPr/>
        <p:nvPr/>
      </p:nvGrpSpPr>
      <p:grpSpPr>
        <a:xfrm>
          <a:off x="0" y="0"/>
          <a:ext cx="0" cy="0"/>
          <a:chOff x="0" y="0"/>
          <a:chExt cx="0" cy="0"/>
        </a:xfrm>
      </p:grpSpPr>
      <p:sp>
        <p:nvSpPr>
          <p:cNvPr id="228" name="Google Shape;228;p78"/>
          <p:cNvSpPr/>
          <p:nvPr/>
        </p:nvSpPr>
        <p:spPr>
          <a:xfrm>
            <a:off x="3929675" y="4535527"/>
            <a:ext cx="4002127" cy="748110"/>
          </a:xfrm>
          <a:custGeom>
            <a:rect b="b" l="l" r="r" t="t"/>
            <a:pathLst>
              <a:path extrusionOk="0" h="15913" w="85129">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78"/>
          <p:cNvSpPr/>
          <p:nvPr/>
        </p:nvSpPr>
        <p:spPr>
          <a:xfrm>
            <a:off x="-40125" y="-49167"/>
            <a:ext cx="2605145" cy="650961"/>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78"/>
          <p:cNvSpPr/>
          <p:nvPr/>
        </p:nvSpPr>
        <p:spPr>
          <a:xfrm>
            <a:off x="7615100" y="3954513"/>
            <a:ext cx="1917225" cy="1847175"/>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78"/>
          <p:cNvSpPr/>
          <p:nvPr/>
        </p:nvSpPr>
        <p:spPr>
          <a:xfrm flipH="1" rot="10800000">
            <a:off x="-79600" y="-109724"/>
            <a:ext cx="2755853" cy="596752"/>
          </a:xfrm>
          <a:custGeom>
            <a:rect b="b" l="l" r="r" t="t"/>
            <a:pathLst>
              <a:path extrusionOk="0" h="19481" w="89965">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78"/>
          <p:cNvSpPr txBox="1"/>
          <p:nvPr>
            <p:ph type="title"/>
          </p:nvPr>
        </p:nvSpPr>
        <p:spPr>
          <a:xfrm>
            <a:off x="905375" y="2156701"/>
            <a:ext cx="2094000" cy="411600"/>
          </a:xfrm>
          <a:prstGeom prst="rect">
            <a:avLst/>
          </a:prstGeom>
          <a:noFill/>
          <a:ln>
            <a:noFill/>
          </a:ln>
        </p:spPr>
        <p:txBody>
          <a:bodyPr anchorCtr="0" anchor="ctr" bIns="0" lIns="0" spcFirstLastPara="1" rIns="0" wrap="square" tIns="0">
            <a:noAutofit/>
          </a:bodyPr>
          <a:lstStyle>
            <a:lvl1pPr lvl="0" algn="l">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3" name="Google Shape;233;p78"/>
          <p:cNvSpPr txBox="1"/>
          <p:nvPr>
            <p:ph idx="1" type="subTitle"/>
          </p:nvPr>
        </p:nvSpPr>
        <p:spPr>
          <a:xfrm>
            <a:off x="907862" y="2737725"/>
            <a:ext cx="2093100" cy="10230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34" name="Google Shape;234;p78"/>
          <p:cNvSpPr txBox="1"/>
          <p:nvPr>
            <p:ph idx="2" type="title"/>
          </p:nvPr>
        </p:nvSpPr>
        <p:spPr>
          <a:xfrm>
            <a:off x="6144625" y="2015125"/>
            <a:ext cx="2094000" cy="411600"/>
          </a:xfrm>
          <a:prstGeom prst="rect">
            <a:avLst/>
          </a:prstGeom>
          <a:noFill/>
          <a:ln>
            <a:noFill/>
          </a:ln>
        </p:spPr>
        <p:txBody>
          <a:bodyPr anchorCtr="0" anchor="ctr" bIns="0" lIns="0" spcFirstLastPara="1" rIns="0" wrap="square" tIns="0">
            <a:noAutofit/>
          </a:bodyPr>
          <a:lstStyle>
            <a:lvl1pPr lvl="0" algn="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5" name="Google Shape;235;p78"/>
          <p:cNvSpPr txBox="1"/>
          <p:nvPr>
            <p:ph idx="3" type="subTitle"/>
          </p:nvPr>
        </p:nvSpPr>
        <p:spPr>
          <a:xfrm>
            <a:off x="6144637" y="2589995"/>
            <a:ext cx="2094000" cy="10242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36" name="Google Shape;236;p78"/>
          <p:cNvSpPr txBox="1"/>
          <p:nvPr>
            <p:ph idx="4"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7" name="Google Shape;237;p7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6">
    <p:spTree>
      <p:nvGrpSpPr>
        <p:cNvPr id="238" name="Shape 238"/>
        <p:cNvGrpSpPr/>
        <p:nvPr/>
      </p:nvGrpSpPr>
      <p:grpSpPr>
        <a:xfrm>
          <a:off x="0" y="0"/>
          <a:ext cx="0" cy="0"/>
          <a:chOff x="0" y="0"/>
          <a:chExt cx="0" cy="0"/>
        </a:xfrm>
      </p:grpSpPr>
      <p:sp>
        <p:nvSpPr>
          <p:cNvPr id="239" name="Google Shape;239;p79"/>
          <p:cNvSpPr/>
          <p:nvPr/>
        </p:nvSpPr>
        <p:spPr>
          <a:xfrm>
            <a:off x="-804300" y="4317374"/>
            <a:ext cx="2023768" cy="1315931"/>
          </a:xfrm>
          <a:custGeom>
            <a:rect b="b" l="l" r="r" t="t"/>
            <a:pathLst>
              <a:path extrusionOk="0" h="17888" w="27509">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79"/>
          <p:cNvSpPr/>
          <p:nvPr/>
        </p:nvSpPr>
        <p:spPr>
          <a:xfrm flipH="1">
            <a:off x="5818606" y="-1008971"/>
            <a:ext cx="3641723" cy="3911762"/>
          </a:xfrm>
          <a:custGeom>
            <a:rect b="b" l="l" r="r" t="t"/>
            <a:pathLst>
              <a:path extrusionOk="0" h="57509" w="53539">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79"/>
          <p:cNvSpPr/>
          <p:nvPr/>
        </p:nvSpPr>
        <p:spPr>
          <a:xfrm rot="3180931">
            <a:off x="6093995" y="-214534"/>
            <a:ext cx="3897900" cy="1991995"/>
          </a:xfrm>
          <a:custGeom>
            <a:rect b="b" l="l" r="r" t="t"/>
            <a:pathLst>
              <a:path extrusionOk="0" h="51738" w="10124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79"/>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3" name="Google Shape;243;p79"/>
          <p:cNvSpPr txBox="1"/>
          <p:nvPr>
            <p:ph idx="2" type="title"/>
          </p:nvPr>
        </p:nvSpPr>
        <p:spPr>
          <a:xfrm>
            <a:off x="1307600" y="2661175"/>
            <a:ext cx="18837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4" name="Google Shape;244;p79"/>
          <p:cNvSpPr txBox="1"/>
          <p:nvPr>
            <p:ph idx="1" type="subTitle"/>
          </p:nvPr>
        </p:nvSpPr>
        <p:spPr>
          <a:xfrm>
            <a:off x="1305650" y="3151350"/>
            <a:ext cx="1887600" cy="795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45" name="Google Shape;245;p79"/>
          <p:cNvSpPr txBox="1"/>
          <p:nvPr>
            <p:ph idx="3" type="title"/>
          </p:nvPr>
        </p:nvSpPr>
        <p:spPr>
          <a:xfrm>
            <a:off x="1831550" y="1558700"/>
            <a:ext cx="835800" cy="8358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4000"/>
              <a:buNone/>
              <a:defRPr sz="4000">
                <a:solidFill>
                  <a:schemeClr val="l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246" name="Google Shape;246;p79"/>
          <p:cNvSpPr txBox="1"/>
          <p:nvPr>
            <p:ph idx="4" type="title"/>
          </p:nvPr>
        </p:nvSpPr>
        <p:spPr>
          <a:xfrm>
            <a:off x="3630150" y="2661175"/>
            <a:ext cx="18837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7" name="Google Shape;247;p79"/>
          <p:cNvSpPr txBox="1"/>
          <p:nvPr>
            <p:ph idx="5" type="subTitle"/>
          </p:nvPr>
        </p:nvSpPr>
        <p:spPr>
          <a:xfrm>
            <a:off x="3628200" y="3151350"/>
            <a:ext cx="1887600" cy="795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48" name="Google Shape;248;p79"/>
          <p:cNvSpPr txBox="1"/>
          <p:nvPr>
            <p:ph idx="6" type="title"/>
          </p:nvPr>
        </p:nvSpPr>
        <p:spPr>
          <a:xfrm>
            <a:off x="4154100" y="1571491"/>
            <a:ext cx="835800" cy="8358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4000"/>
              <a:buNone/>
              <a:defRPr sz="4000">
                <a:solidFill>
                  <a:schemeClr val="l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249" name="Google Shape;249;p79"/>
          <p:cNvSpPr txBox="1"/>
          <p:nvPr>
            <p:ph idx="7" type="title"/>
          </p:nvPr>
        </p:nvSpPr>
        <p:spPr>
          <a:xfrm>
            <a:off x="5952700" y="2661175"/>
            <a:ext cx="18837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0" name="Google Shape;250;p79"/>
          <p:cNvSpPr txBox="1"/>
          <p:nvPr>
            <p:ph idx="8" type="subTitle"/>
          </p:nvPr>
        </p:nvSpPr>
        <p:spPr>
          <a:xfrm>
            <a:off x="5950750" y="3151350"/>
            <a:ext cx="1887600" cy="795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51" name="Google Shape;251;p79"/>
          <p:cNvSpPr txBox="1"/>
          <p:nvPr>
            <p:ph idx="9" type="title"/>
          </p:nvPr>
        </p:nvSpPr>
        <p:spPr>
          <a:xfrm>
            <a:off x="6476650" y="1558700"/>
            <a:ext cx="835800" cy="8358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4000"/>
              <a:buNone/>
              <a:defRPr sz="4000">
                <a:solidFill>
                  <a:schemeClr val="l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252" name="Google Shape;252;p7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0">
    <p:spTree>
      <p:nvGrpSpPr>
        <p:cNvPr id="253" name="Shape 253"/>
        <p:cNvGrpSpPr/>
        <p:nvPr/>
      </p:nvGrpSpPr>
      <p:grpSpPr>
        <a:xfrm>
          <a:off x="0" y="0"/>
          <a:ext cx="0" cy="0"/>
          <a:chOff x="0" y="0"/>
          <a:chExt cx="0" cy="0"/>
        </a:xfrm>
      </p:grpSpPr>
      <p:sp>
        <p:nvSpPr>
          <p:cNvPr id="254" name="Google Shape;254;p80"/>
          <p:cNvSpPr/>
          <p:nvPr/>
        </p:nvSpPr>
        <p:spPr>
          <a:xfrm>
            <a:off x="-36275" y="-110175"/>
            <a:ext cx="3335727" cy="1438753"/>
          </a:xfrm>
          <a:custGeom>
            <a:rect b="b" l="l" r="r" t="t"/>
            <a:pathLst>
              <a:path extrusionOk="0" h="28689" w="66515">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80"/>
          <p:cNvSpPr/>
          <p:nvPr/>
        </p:nvSpPr>
        <p:spPr>
          <a:xfrm rot="10800000">
            <a:off x="5840450" y="3807400"/>
            <a:ext cx="3335727" cy="1438753"/>
          </a:xfrm>
          <a:custGeom>
            <a:rect b="b" l="l" r="r" t="t"/>
            <a:pathLst>
              <a:path extrusionOk="0" h="28689" w="66515">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80"/>
          <p:cNvSpPr/>
          <p:nvPr/>
        </p:nvSpPr>
        <p:spPr>
          <a:xfrm>
            <a:off x="6993300" y="4737250"/>
            <a:ext cx="2249125" cy="487025"/>
          </a:xfrm>
          <a:custGeom>
            <a:rect b="b" l="l" r="r" t="t"/>
            <a:pathLst>
              <a:path extrusionOk="0" h="19481" w="89965">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80"/>
          <p:cNvSpPr/>
          <p:nvPr/>
        </p:nvSpPr>
        <p:spPr>
          <a:xfrm rot="10800000">
            <a:off x="-194050" y="-110175"/>
            <a:ext cx="2249125" cy="487025"/>
          </a:xfrm>
          <a:custGeom>
            <a:rect b="b" l="l" r="r" t="t"/>
            <a:pathLst>
              <a:path extrusionOk="0" h="19481" w="89965">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80"/>
          <p:cNvSpPr txBox="1"/>
          <p:nvPr>
            <p:ph type="title"/>
          </p:nvPr>
        </p:nvSpPr>
        <p:spPr>
          <a:xfrm>
            <a:off x="1244419" y="3203938"/>
            <a:ext cx="29901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9" name="Google Shape;259;p80"/>
          <p:cNvSpPr txBox="1"/>
          <p:nvPr>
            <p:ph idx="1" type="subTitle"/>
          </p:nvPr>
        </p:nvSpPr>
        <p:spPr>
          <a:xfrm>
            <a:off x="1242319" y="1948625"/>
            <a:ext cx="2994300" cy="10557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60" name="Google Shape;260;p80"/>
          <p:cNvSpPr txBox="1"/>
          <p:nvPr>
            <p:ph idx="2" type="title"/>
          </p:nvPr>
        </p:nvSpPr>
        <p:spPr>
          <a:xfrm>
            <a:off x="4911581" y="3203938"/>
            <a:ext cx="2990100" cy="2763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1" name="Google Shape;261;p80"/>
          <p:cNvSpPr txBox="1"/>
          <p:nvPr>
            <p:ph idx="3" type="subTitle"/>
          </p:nvPr>
        </p:nvSpPr>
        <p:spPr>
          <a:xfrm>
            <a:off x="4911581" y="1947672"/>
            <a:ext cx="2990100" cy="10515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262" name="Google Shape;262;p80"/>
          <p:cNvSpPr txBox="1"/>
          <p:nvPr>
            <p:ph idx="4"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3" name="Google Shape;263;p8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3">
    <p:spTree>
      <p:nvGrpSpPr>
        <p:cNvPr id="264" name="Shape 264"/>
        <p:cNvGrpSpPr/>
        <p:nvPr/>
      </p:nvGrpSpPr>
      <p:grpSpPr>
        <a:xfrm>
          <a:off x="0" y="0"/>
          <a:ext cx="0" cy="0"/>
          <a:chOff x="0" y="0"/>
          <a:chExt cx="0" cy="0"/>
        </a:xfrm>
      </p:grpSpPr>
      <p:sp>
        <p:nvSpPr>
          <p:cNvPr id="265" name="Google Shape;265;p81"/>
          <p:cNvSpPr/>
          <p:nvPr/>
        </p:nvSpPr>
        <p:spPr>
          <a:xfrm>
            <a:off x="-40125" y="-49167"/>
            <a:ext cx="2605145" cy="650961"/>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81"/>
          <p:cNvSpPr/>
          <p:nvPr/>
        </p:nvSpPr>
        <p:spPr>
          <a:xfrm rot="10800000">
            <a:off x="5840518" y="-39891"/>
            <a:ext cx="3099547" cy="579392"/>
          </a:xfrm>
          <a:custGeom>
            <a:rect b="b" l="l" r="r" t="t"/>
            <a:pathLst>
              <a:path extrusionOk="0" h="15913" w="85129">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81"/>
          <p:cNvSpPr/>
          <p:nvPr/>
        </p:nvSpPr>
        <p:spPr>
          <a:xfrm flipH="1" rot="10800000">
            <a:off x="-615684" y="-337073"/>
            <a:ext cx="3275626" cy="709303"/>
          </a:xfrm>
          <a:custGeom>
            <a:rect b="b" l="l" r="r" t="t"/>
            <a:pathLst>
              <a:path extrusionOk="0" h="19481" w="89965">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81"/>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9" name="Google Shape;269;p81"/>
          <p:cNvSpPr txBox="1"/>
          <p:nvPr>
            <p:ph idx="1" type="subTitle"/>
          </p:nvPr>
        </p:nvSpPr>
        <p:spPr>
          <a:xfrm>
            <a:off x="867525" y="3674950"/>
            <a:ext cx="1920300" cy="4116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chemeClr val="dk1"/>
              </a:buClr>
              <a:buSzPts val="2100"/>
              <a:buFont typeface="Bebas Neue"/>
              <a:buNone/>
              <a:defRPr b="1" sz="2000">
                <a:solidFill>
                  <a:schemeClr val="l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0" name="Google Shape;270;p81"/>
          <p:cNvSpPr txBox="1"/>
          <p:nvPr>
            <p:ph idx="2" type="subTitle"/>
          </p:nvPr>
        </p:nvSpPr>
        <p:spPr>
          <a:xfrm>
            <a:off x="867525" y="4132275"/>
            <a:ext cx="1920300" cy="4545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1" name="Google Shape;271;p81"/>
          <p:cNvSpPr txBox="1"/>
          <p:nvPr>
            <p:ph idx="3" type="subTitle"/>
          </p:nvPr>
        </p:nvSpPr>
        <p:spPr>
          <a:xfrm>
            <a:off x="6319938" y="4132275"/>
            <a:ext cx="1920300" cy="457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2" name="Google Shape;272;p81"/>
          <p:cNvSpPr txBox="1"/>
          <p:nvPr>
            <p:ph idx="4" type="subTitle"/>
          </p:nvPr>
        </p:nvSpPr>
        <p:spPr>
          <a:xfrm>
            <a:off x="6319950" y="3674950"/>
            <a:ext cx="1920300" cy="4116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chemeClr val="dk1"/>
              </a:buClr>
              <a:buSzPts val="2100"/>
              <a:buFont typeface="Bebas Neue"/>
              <a:buNone/>
              <a:defRPr b="1" sz="2000">
                <a:solidFill>
                  <a:schemeClr val="l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3" name="Google Shape;273;p81"/>
          <p:cNvSpPr txBox="1"/>
          <p:nvPr>
            <p:ph idx="5" type="subTitle"/>
          </p:nvPr>
        </p:nvSpPr>
        <p:spPr>
          <a:xfrm>
            <a:off x="3593731" y="4132275"/>
            <a:ext cx="1920300" cy="457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4" name="Google Shape;274;p81"/>
          <p:cNvSpPr txBox="1"/>
          <p:nvPr>
            <p:ph idx="6" type="subTitle"/>
          </p:nvPr>
        </p:nvSpPr>
        <p:spPr>
          <a:xfrm>
            <a:off x="3593592" y="3674950"/>
            <a:ext cx="1920300" cy="4116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chemeClr val="dk1"/>
              </a:buClr>
              <a:buSzPts val="2100"/>
              <a:buFont typeface="Bebas Neue"/>
              <a:buNone/>
              <a:defRPr b="1" sz="2000">
                <a:solidFill>
                  <a:schemeClr val="l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5" name="Google Shape;275;p81"/>
          <p:cNvSpPr txBox="1"/>
          <p:nvPr>
            <p:ph idx="7" type="subTitle"/>
          </p:nvPr>
        </p:nvSpPr>
        <p:spPr>
          <a:xfrm>
            <a:off x="867525" y="1984248"/>
            <a:ext cx="1920300" cy="4116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chemeClr val="dk1"/>
              </a:buClr>
              <a:buSzPts val="2100"/>
              <a:buFont typeface="Bebas Neue"/>
              <a:buNone/>
              <a:defRPr b="1" sz="2000">
                <a:solidFill>
                  <a:schemeClr val="l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6" name="Google Shape;276;p81"/>
          <p:cNvSpPr txBox="1"/>
          <p:nvPr>
            <p:ph idx="8" type="subTitle"/>
          </p:nvPr>
        </p:nvSpPr>
        <p:spPr>
          <a:xfrm>
            <a:off x="867525" y="2435276"/>
            <a:ext cx="1920300" cy="451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7" name="Google Shape;277;p81"/>
          <p:cNvSpPr txBox="1"/>
          <p:nvPr>
            <p:ph idx="9" type="subTitle"/>
          </p:nvPr>
        </p:nvSpPr>
        <p:spPr>
          <a:xfrm>
            <a:off x="6319947" y="2433875"/>
            <a:ext cx="19203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8" name="Google Shape;278;p81"/>
          <p:cNvSpPr txBox="1"/>
          <p:nvPr>
            <p:ph idx="13" type="subTitle"/>
          </p:nvPr>
        </p:nvSpPr>
        <p:spPr>
          <a:xfrm>
            <a:off x="6319938" y="1980906"/>
            <a:ext cx="1920300" cy="4116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chemeClr val="dk1"/>
              </a:buClr>
              <a:buSzPts val="2100"/>
              <a:buFont typeface="Bebas Neue"/>
              <a:buNone/>
              <a:defRPr b="1" sz="2000">
                <a:solidFill>
                  <a:schemeClr val="l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9" name="Google Shape;279;p81"/>
          <p:cNvSpPr txBox="1"/>
          <p:nvPr>
            <p:ph idx="14" type="subTitle"/>
          </p:nvPr>
        </p:nvSpPr>
        <p:spPr>
          <a:xfrm>
            <a:off x="3593736" y="2433875"/>
            <a:ext cx="19203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80" name="Google Shape;280;p81"/>
          <p:cNvSpPr txBox="1"/>
          <p:nvPr>
            <p:ph idx="15" type="subTitle"/>
          </p:nvPr>
        </p:nvSpPr>
        <p:spPr>
          <a:xfrm>
            <a:off x="3593592" y="1980906"/>
            <a:ext cx="1920300" cy="4116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chemeClr val="dk1"/>
              </a:buClr>
              <a:buSzPts val="2100"/>
              <a:buFont typeface="Bebas Neue"/>
              <a:buNone/>
              <a:defRPr b="1" sz="2000">
                <a:solidFill>
                  <a:schemeClr val="l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81" name="Google Shape;281;p8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15">
    <p:spTree>
      <p:nvGrpSpPr>
        <p:cNvPr id="282" name="Shape 282"/>
        <p:cNvGrpSpPr/>
        <p:nvPr/>
      </p:nvGrpSpPr>
      <p:grpSpPr>
        <a:xfrm>
          <a:off x="0" y="0"/>
          <a:ext cx="0" cy="0"/>
          <a:chOff x="0" y="0"/>
          <a:chExt cx="0" cy="0"/>
        </a:xfrm>
      </p:grpSpPr>
      <p:sp>
        <p:nvSpPr>
          <p:cNvPr id="283" name="Google Shape;283;p82"/>
          <p:cNvSpPr/>
          <p:nvPr/>
        </p:nvSpPr>
        <p:spPr>
          <a:xfrm>
            <a:off x="80725" y="-1252900"/>
            <a:ext cx="3222108" cy="2328758"/>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82"/>
          <p:cNvSpPr/>
          <p:nvPr/>
        </p:nvSpPr>
        <p:spPr>
          <a:xfrm flipH="1">
            <a:off x="3975925" y="4354225"/>
            <a:ext cx="5193507" cy="970812"/>
          </a:xfrm>
          <a:custGeom>
            <a:rect b="b" l="l" r="r" t="t"/>
            <a:pathLst>
              <a:path extrusionOk="0" h="15913" w="85129">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82"/>
          <p:cNvSpPr/>
          <p:nvPr/>
        </p:nvSpPr>
        <p:spPr>
          <a:xfrm rot="9900048">
            <a:off x="-185655" y="66977"/>
            <a:ext cx="2914762" cy="508641"/>
          </a:xfrm>
          <a:custGeom>
            <a:rect b="b" l="l" r="r" t="t"/>
            <a:pathLst>
              <a:path extrusionOk="0" h="19481" w="89965">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82"/>
          <p:cNvSpPr txBox="1"/>
          <p:nvPr>
            <p:ph type="title"/>
          </p:nvPr>
        </p:nvSpPr>
        <p:spPr>
          <a:xfrm>
            <a:off x="1839288" y="2952375"/>
            <a:ext cx="5415000" cy="847200"/>
          </a:xfrm>
          <a:prstGeom prst="rect">
            <a:avLst/>
          </a:prstGeom>
          <a:noFill/>
          <a:ln>
            <a:noFill/>
          </a:ln>
        </p:spPr>
        <p:txBody>
          <a:bodyPr anchorCtr="0" anchor="t" bIns="0" lIns="0" spcFirstLastPara="1" rIns="0" wrap="square" tIns="0">
            <a:noAutofit/>
          </a:bodyPr>
          <a:lstStyle>
            <a:lvl1pPr lvl="0" algn="ctr">
              <a:lnSpc>
                <a:spcPct val="90000"/>
              </a:lnSpc>
              <a:spcBef>
                <a:spcPts val="0"/>
              </a:spcBef>
              <a:spcAft>
                <a:spcPts val="0"/>
              </a:spcAft>
              <a:buSzPts val="5200"/>
              <a:buFont typeface="Commissioner"/>
              <a:buNone/>
              <a:defRPr>
                <a:latin typeface="Commissioner ExtraBold"/>
                <a:ea typeface="Commissioner ExtraBold"/>
                <a:cs typeface="Commissioner ExtraBold"/>
                <a:sym typeface="Commissioner ExtraBold"/>
              </a:defRPr>
            </a:lvl1pPr>
            <a:lvl2pPr lvl="1" algn="ctr">
              <a:lnSpc>
                <a:spcPct val="100000"/>
              </a:lnSpc>
              <a:spcBef>
                <a:spcPts val="0"/>
              </a:spcBef>
              <a:spcAft>
                <a:spcPts val="0"/>
              </a:spcAft>
              <a:buSzPts val="5200"/>
              <a:buNone/>
              <a:defRPr sz="4200"/>
            </a:lvl2pPr>
            <a:lvl3pPr lvl="2" algn="ctr">
              <a:lnSpc>
                <a:spcPct val="100000"/>
              </a:lnSpc>
              <a:spcBef>
                <a:spcPts val="0"/>
              </a:spcBef>
              <a:spcAft>
                <a:spcPts val="0"/>
              </a:spcAft>
              <a:buSzPts val="5200"/>
              <a:buNone/>
              <a:defRPr sz="4200"/>
            </a:lvl3pPr>
            <a:lvl4pPr lvl="3" algn="ctr">
              <a:lnSpc>
                <a:spcPct val="100000"/>
              </a:lnSpc>
              <a:spcBef>
                <a:spcPts val="0"/>
              </a:spcBef>
              <a:spcAft>
                <a:spcPts val="0"/>
              </a:spcAft>
              <a:buSzPts val="5200"/>
              <a:buNone/>
              <a:defRPr sz="4200"/>
            </a:lvl4pPr>
            <a:lvl5pPr lvl="4" algn="ctr">
              <a:lnSpc>
                <a:spcPct val="100000"/>
              </a:lnSpc>
              <a:spcBef>
                <a:spcPts val="0"/>
              </a:spcBef>
              <a:spcAft>
                <a:spcPts val="0"/>
              </a:spcAft>
              <a:buSzPts val="5200"/>
              <a:buNone/>
              <a:defRPr sz="4200"/>
            </a:lvl5pPr>
            <a:lvl6pPr lvl="5" algn="ctr">
              <a:lnSpc>
                <a:spcPct val="100000"/>
              </a:lnSpc>
              <a:spcBef>
                <a:spcPts val="0"/>
              </a:spcBef>
              <a:spcAft>
                <a:spcPts val="0"/>
              </a:spcAft>
              <a:buSzPts val="5200"/>
              <a:buNone/>
              <a:defRPr sz="4200"/>
            </a:lvl6pPr>
            <a:lvl7pPr lvl="6" algn="ctr">
              <a:lnSpc>
                <a:spcPct val="100000"/>
              </a:lnSpc>
              <a:spcBef>
                <a:spcPts val="0"/>
              </a:spcBef>
              <a:spcAft>
                <a:spcPts val="0"/>
              </a:spcAft>
              <a:buSzPts val="5200"/>
              <a:buNone/>
              <a:defRPr sz="4200"/>
            </a:lvl7pPr>
            <a:lvl8pPr lvl="7" algn="ctr">
              <a:lnSpc>
                <a:spcPct val="100000"/>
              </a:lnSpc>
              <a:spcBef>
                <a:spcPts val="0"/>
              </a:spcBef>
              <a:spcAft>
                <a:spcPts val="0"/>
              </a:spcAft>
              <a:buSzPts val="5200"/>
              <a:buNone/>
              <a:defRPr sz="4200"/>
            </a:lvl8pPr>
            <a:lvl9pPr lvl="8" algn="ctr">
              <a:lnSpc>
                <a:spcPct val="100000"/>
              </a:lnSpc>
              <a:spcBef>
                <a:spcPts val="0"/>
              </a:spcBef>
              <a:spcAft>
                <a:spcPts val="0"/>
              </a:spcAft>
              <a:buSzPts val="5200"/>
              <a:buNone/>
              <a:defRPr sz="4200"/>
            </a:lvl9pPr>
          </a:lstStyle>
          <a:p/>
        </p:txBody>
      </p:sp>
      <p:sp>
        <p:nvSpPr>
          <p:cNvPr id="287" name="Google Shape;287;p82"/>
          <p:cNvSpPr txBox="1"/>
          <p:nvPr>
            <p:ph idx="1" type="subTitle"/>
          </p:nvPr>
        </p:nvSpPr>
        <p:spPr>
          <a:xfrm>
            <a:off x="2374938" y="3885002"/>
            <a:ext cx="4343700" cy="7743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88" name="Google Shape;288;p82"/>
          <p:cNvSpPr/>
          <p:nvPr/>
        </p:nvSpPr>
        <p:spPr>
          <a:xfrm>
            <a:off x="8217375" y="3969600"/>
            <a:ext cx="701350" cy="689700"/>
          </a:xfrm>
          <a:custGeom>
            <a:rect b="b" l="l" r="r" t="t"/>
            <a:pathLst>
              <a:path extrusionOk="0" h="27588" w="28054">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8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56"/>
          <p:cNvSpPr/>
          <p:nvPr/>
        </p:nvSpPr>
        <p:spPr>
          <a:xfrm flipH="1">
            <a:off x="-2339200" y="-202835"/>
            <a:ext cx="3678948" cy="2369960"/>
          </a:xfrm>
          <a:custGeom>
            <a:rect b="b" l="l" r="r" t="t"/>
            <a:pathLst>
              <a:path extrusionOk="0" h="63220" w="98138">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56"/>
          <p:cNvSpPr/>
          <p:nvPr/>
        </p:nvSpPr>
        <p:spPr>
          <a:xfrm>
            <a:off x="7277150" y="2601950"/>
            <a:ext cx="2933467" cy="2884739"/>
          </a:xfrm>
          <a:custGeom>
            <a:rect b="b" l="l" r="r" t="t"/>
            <a:pathLst>
              <a:path extrusionOk="0" h="27588" w="28054">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56"/>
          <p:cNvSpPr/>
          <p:nvPr/>
        </p:nvSpPr>
        <p:spPr>
          <a:xfrm>
            <a:off x="7158125" y="-793875"/>
            <a:ext cx="3075550" cy="1928900"/>
          </a:xfrm>
          <a:custGeom>
            <a:rect b="b" l="l" r="r" t="t"/>
            <a:pathLst>
              <a:path extrusionOk="0" h="77156" w="123022">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56"/>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lvl1pPr lvl="0" algn="ctr">
              <a:lnSpc>
                <a:spcPct val="80000"/>
              </a:lnSpc>
              <a:spcBef>
                <a:spcPts val="0"/>
              </a:spcBef>
              <a:spcAft>
                <a:spcPts val="0"/>
              </a:spcAft>
              <a:buSzPts val="3600"/>
              <a:buNone/>
              <a:defRPr b="1" sz="4600">
                <a:solidFill>
                  <a:schemeClr val="lt2"/>
                </a:solidFill>
                <a:latin typeface="Syne"/>
                <a:ea typeface="Syne"/>
                <a:cs typeface="Syne"/>
                <a:sym typeface="Syne"/>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8" name="Google Shape;38;p56"/>
          <p:cNvSpPr txBox="1"/>
          <p:nvPr>
            <p:ph idx="1" type="subTitle"/>
          </p:nvPr>
        </p:nvSpPr>
        <p:spPr>
          <a:xfrm>
            <a:off x="1018406" y="3408100"/>
            <a:ext cx="5111400" cy="294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39" name="Google Shape;39;p56"/>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lvl1pPr lvl="0" algn="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40" name="Google Shape;40;p5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16">
    <p:spTree>
      <p:nvGrpSpPr>
        <p:cNvPr id="290" name="Shape 290"/>
        <p:cNvGrpSpPr/>
        <p:nvPr/>
      </p:nvGrpSpPr>
      <p:grpSpPr>
        <a:xfrm>
          <a:off x="0" y="0"/>
          <a:ext cx="0" cy="0"/>
          <a:chOff x="0" y="0"/>
          <a:chExt cx="0" cy="0"/>
        </a:xfrm>
      </p:grpSpPr>
      <p:sp>
        <p:nvSpPr>
          <p:cNvPr id="291" name="Google Shape;291;p83"/>
          <p:cNvSpPr/>
          <p:nvPr/>
        </p:nvSpPr>
        <p:spPr>
          <a:xfrm>
            <a:off x="6027075" y="3051700"/>
            <a:ext cx="3718119" cy="2687246"/>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83"/>
          <p:cNvSpPr/>
          <p:nvPr/>
        </p:nvSpPr>
        <p:spPr>
          <a:xfrm>
            <a:off x="-660780" y="2610576"/>
            <a:ext cx="1397159" cy="1373951"/>
          </a:xfrm>
          <a:custGeom>
            <a:rect b="b" l="l" r="r" t="t"/>
            <a:pathLst>
              <a:path extrusionOk="0" h="27588" w="28054">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83"/>
          <p:cNvSpPr/>
          <p:nvPr/>
        </p:nvSpPr>
        <p:spPr>
          <a:xfrm>
            <a:off x="5419132" y="2682990"/>
            <a:ext cx="5042005" cy="2576682"/>
          </a:xfrm>
          <a:custGeom>
            <a:rect b="b" l="l" r="r" t="t"/>
            <a:pathLst>
              <a:path extrusionOk="0" h="51738" w="10124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83"/>
          <p:cNvSpPr txBox="1"/>
          <p:nvPr>
            <p:ph type="title"/>
          </p:nvPr>
        </p:nvSpPr>
        <p:spPr>
          <a:xfrm>
            <a:off x="2642550" y="748351"/>
            <a:ext cx="3858900" cy="5616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2000"/>
              <a:buNone/>
              <a:defRPr sz="4500"/>
            </a:lvl1pPr>
            <a:lvl2pPr lvl="1" algn="r">
              <a:lnSpc>
                <a:spcPct val="100000"/>
              </a:lnSpc>
              <a:spcBef>
                <a:spcPts val="0"/>
              </a:spcBef>
              <a:spcAft>
                <a:spcPts val="0"/>
              </a:spcAft>
              <a:buSzPts val="12000"/>
              <a:buNone/>
              <a:defRPr sz="12000"/>
            </a:lvl2pPr>
            <a:lvl3pPr lvl="2" algn="r">
              <a:lnSpc>
                <a:spcPct val="100000"/>
              </a:lnSpc>
              <a:spcBef>
                <a:spcPts val="0"/>
              </a:spcBef>
              <a:spcAft>
                <a:spcPts val="0"/>
              </a:spcAft>
              <a:buSzPts val="12000"/>
              <a:buNone/>
              <a:defRPr sz="12000"/>
            </a:lvl3pPr>
            <a:lvl4pPr lvl="3" algn="r">
              <a:lnSpc>
                <a:spcPct val="100000"/>
              </a:lnSpc>
              <a:spcBef>
                <a:spcPts val="0"/>
              </a:spcBef>
              <a:spcAft>
                <a:spcPts val="0"/>
              </a:spcAft>
              <a:buSzPts val="12000"/>
              <a:buNone/>
              <a:defRPr sz="12000"/>
            </a:lvl4pPr>
            <a:lvl5pPr lvl="4" algn="r">
              <a:lnSpc>
                <a:spcPct val="100000"/>
              </a:lnSpc>
              <a:spcBef>
                <a:spcPts val="0"/>
              </a:spcBef>
              <a:spcAft>
                <a:spcPts val="0"/>
              </a:spcAft>
              <a:buSzPts val="12000"/>
              <a:buNone/>
              <a:defRPr sz="12000"/>
            </a:lvl5pPr>
            <a:lvl6pPr lvl="5" algn="r">
              <a:lnSpc>
                <a:spcPct val="100000"/>
              </a:lnSpc>
              <a:spcBef>
                <a:spcPts val="0"/>
              </a:spcBef>
              <a:spcAft>
                <a:spcPts val="0"/>
              </a:spcAft>
              <a:buSzPts val="12000"/>
              <a:buNone/>
              <a:defRPr sz="12000"/>
            </a:lvl6pPr>
            <a:lvl7pPr lvl="6" algn="r">
              <a:lnSpc>
                <a:spcPct val="100000"/>
              </a:lnSpc>
              <a:spcBef>
                <a:spcPts val="0"/>
              </a:spcBef>
              <a:spcAft>
                <a:spcPts val="0"/>
              </a:spcAft>
              <a:buSzPts val="12000"/>
              <a:buNone/>
              <a:defRPr sz="12000"/>
            </a:lvl7pPr>
            <a:lvl8pPr lvl="7" algn="r">
              <a:lnSpc>
                <a:spcPct val="100000"/>
              </a:lnSpc>
              <a:spcBef>
                <a:spcPts val="0"/>
              </a:spcBef>
              <a:spcAft>
                <a:spcPts val="0"/>
              </a:spcAft>
              <a:buSzPts val="12000"/>
              <a:buNone/>
              <a:defRPr sz="12000"/>
            </a:lvl8pPr>
            <a:lvl9pPr lvl="8" algn="r">
              <a:lnSpc>
                <a:spcPct val="100000"/>
              </a:lnSpc>
              <a:spcBef>
                <a:spcPts val="0"/>
              </a:spcBef>
              <a:spcAft>
                <a:spcPts val="0"/>
              </a:spcAft>
              <a:buSzPts val="12000"/>
              <a:buNone/>
              <a:defRPr sz="12000"/>
            </a:lvl9pPr>
          </a:lstStyle>
          <a:p/>
        </p:txBody>
      </p:sp>
      <p:sp>
        <p:nvSpPr>
          <p:cNvPr id="295" name="Google Shape;295;p83"/>
          <p:cNvSpPr txBox="1"/>
          <p:nvPr>
            <p:ph idx="1" type="subTitle"/>
          </p:nvPr>
        </p:nvSpPr>
        <p:spPr>
          <a:xfrm>
            <a:off x="2642550" y="1379456"/>
            <a:ext cx="3858900" cy="271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800"/>
              <a:buNone/>
              <a:defRPr sz="1600"/>
            </a:lvl1pPr>
            <a:lvl2pPr lvl="1" algn="r">
              <a:lnSpc>
                <a:spcPct val="100000"/>
              </a:lnSpc>
              <a:spcBef>
                <a:spcPts val="0"/>
              </a:spcBef>
              <a:spcAft>
                <a:spcPts val="0"/>
              </a:spcAft>
              <a:buSzPts val="1400"/>
              <a:buFont typeface="Roboto"/>
              <a:buNone/>
              <a:defRPr>
                <a:latin typeface="Roboto"/>
                <a:ea typeface="Roboto"/>
                <a:cs typeface="Roboto"/>
                <a:sym typeface="Roboto"/>
              </a:defRPr>
            </a:lvl2pPr>
            <a:lvl3pPr lvl="2" algn="r">
              <a:lnSpc>
                <a:spcPct val="100000"/>
              </a:lnSpc>
              <a:spcBef>
                <a:spcPts val="0"/>
              </a:spcBef>
              <a:spcAft>
                <a:spcPts val="0"/>
              </a:spcAft>
              <a:buSzPts val="1400"/>
              <a:buFont typeface="Roboto"/>
              <a:buNone/>
              <a:defRPr>
                <a:latin typeface="Roboto"/>
                <a:ea typeface="Roboto"/>
                <a:cs typeface="Roboto"/>
                <a:sym typeface="Roboto"/>
              </a:defRPr>
            </a:lvl3pPr>
            <a:lvl4pPr lvl="3" algn="r">
              <a:lnSpc>
                <a:spcPct val="100000"/>
              </a:lnSpc>
              <a:spcBef>
                <a:spcPts val="0"/>
              </a:spcBef>
              <a:spcAft>
                <a:spcPts val="0"/>
              </a:spcAft>
              <a:buSzPts val="1400"/>
              <a:buFont typeface="Roboto"/>
              <a:buNone/>
              <a:defRPr>
                <a:latin typeface="Roboto"/>
                <a:ea typeface="Roboto"/>
                <a:cs typeface="Roboto"/>
                <a:sym typeface="Roboto"/>
              </a:defRPr>
            </a:lvl4pPr>
            <a:lvl5pPr lvl="4" algn="r">
              <a:lnSpc>
                <a:spcPct val="100000"/>
              </a:lnSpc>
              <a:spcBef>
                <a:spcPts val="0"/>
              </a:spcBef>
              <a:spcAft>
                <a:spcPts val="0"/>
              </a:spcAft>
              <a:buSzPts val="1400"/>
              <a:buFont typeface="Roboto"/>
              <a:buNone/>
              <a:defRPr>
                <a:latin typeface="Roboto"/>
                <a:ea typeface="Roboto"/>
                <a:cs typeface="Roboto"/>
                <a:sym typeface="Roboto"/>
              </a:defRPr>
            </a:lvl5pPr>
            <a:lvl6pPr lvl="5" algn="r">
              <a:lnSpc>
                <a:spcPct val="100000"/>
              </a:lnSpc>
              <a:spcBef>
                <a:spcPts val="0"/>
              </a:spcBef>
              <a:spcAft>
                <a:spcPts val="0"/>
              </a:spcAft>
              <a:buSzPts val="1400"/>
              <a:buFont typeface="Roboto"/>
              <a:buNone/>
              <a:defRPr>
                <a:latin typeface="Roboto"/>
                <a:ea typeface="Roboto"/>
                <a:cs typeface="Roboto"/>
                <a:sym typeface="Roboto"/>
              </a:defRPr>
            </a:lvl6pPr>
            <a:lvl7pPr lvl="6" algn="r">
              <a:lnSpc>
                <a:spcPct val="100000"/>
              </a:lnSpc>
              <a:spcBef>
                <a:spcPts val="0"/>
              </a:spcBef>
              <a:spcAft>
                <a:spcPts val="0"/>
              </a:spcAft>
              <a:buSzPts val="1400"/>
              <a:buFont typeface="Roboto"/>
              <a:buNone/>
              <a:defRPr>
                <a:latin typeface="Roboto"/>
                <a:ea typeface="Roboto"/>
                <a:cs typeface="Roboto"/>
                <a:sym typeface="Roboto"/>
              </a:defRPr>
            </a:lvl7pPr>
            <a:lvl8pPr lvl="7" algn="r">
              <a:lnSpc>
                <a:spcPct val="100000"/>
              </a:lnSpc>
              <a:spcBef>
                <a:spcPts val="0"/>
              </a:spcBef>
              <a:spcAft>
                <a:spcPts val="0"/>
              </a:spcAft>
              <a:buSzPts val="1400"/>
              <a:buFont typeface="Roboto"/>
              <a:buNone/>
              <a:defRPr>
                <a:latin typeface="Roboto"/>
                <a:ea typeface="Roboto"/>
                <a:cs typeface="Roboto"/>
                <a:sym typeface="Roboto"/>
              </a:defRPr>
            </a:lvl8pPr>
            <a:lvl9pPr lvl="8" algn="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296" name="Google Shape;296;p83"/>
          <p:cNvSpPr txBox="1"/>
          <p:nvPr>
            <p:ph idx="2" type="title"/>
          </p:nvPr>
        </p:nvSpPr>
        <p:spPr>
          <a:xfrm>
            <a:off x="2642550" y="2121388"/>
            <a:ext cx="3858900" cy="5616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2000"/>
              <a:buNone/>
              <a:defRPr sz="4500"/>
            </a:lvl1pPr>
            <a:lvl2pPr lvl="1" algn="r">
              <a:lnSpc>
                <a:spcPct val="100000"/>
              </a:lnSpc>
              <a:spcBef>
                <a:spcPts val="0"/>
              </a:spcBef>
              <a:spcAft>
                <a:spcPts val="0"/>
              </a:spcAft>
              <a:buSzPts val="12000"/>
              <a:buNone/>
              <a:defRPr sz="12000"/>
            </a:lvl2pPr>
            <a:lvl3pPr lvl="2" algn="r">
              <a:lnSpc>
                <a:spcPct val="100000"/>
              </a:lnSpc>
              <a:spcBef>
                <a:spcPts val="0"/>
              </a:spcBef>
              <a:spcAft>
                <a:spcPts val="0"/>
              </a:spcAft>
              <a:buSzPts val="12000"/>
              <a:buNone/>
              <a:defRPr sz="12000"/>
            </a:lvl3pPr>
            <a:lvl4pPr lvl="3" algn="r">
              <a:lnSpc>
                <a:spcPct val="100000"/>
              </a:lnSpc>
              <a:spcBef>
                <a:spcPts val="0"/>
              </a:spcBef>
              <a:spcAft>
                <a:spcPts val="0"/>
              </a:spcAft>
              <a:buSzPts val="12000"/>
              <a:buNone/>
              <a:defRPr sz="12000"/>
            </a:lvl4pPr>
            <a:lvl5pPr lvl="4" algn="r">
              <a:lnSpc>
                <a:spcPct val="100000"/>
              </a:lnSpc>
              <a:spcBef>
                <a:spcPts val="0"/>
              </a:spcBef>
              <a:spcAft>
                <a:spcPts val="0"/>
              </a:spcAft>
              <a:buSzPts val="12000"/>
              <a:buNone/>
              <a:defRPr sz="12000"/>
            </a:lvl5pPr>
            <a:lvl6pPr lvl="5" algn="r">
              <a:lnSpc>
                <a:spcPct val="100000"/>
              </a:lnSpc>
              <a:spcBef>
                <a:spcPts val="0"/>
              </a:spcBef>
              <a:spcAft>
                <a:spcPts val="0"/>
              </a:spcAft>
              <a:buSzPts val="12000"/>
              <a:buNone/>
              <a:defRPr sz="12000"/>
            </a:lvl6pPr>
            <a:lvl7pPr lvl="6" algn="r">
              <a:lnSpc>
                <a:spcPct val="100000"/>
              </a:lnSpc>
              <a:spcBef>
                <a:spcPts val="0"/>
              </a:spcBef>
              <a:spcAft>
                <a:spcPts val="0"/>
              </a:spcAft>
              <a:buSzPts val="12000"/>
              <a:buNone/>
              <a:defRPr sz="12000"/>
            </a:lvl7pPr>
            <a:lvl8pPr lvl="7" algn="r">
              <a:lnSpc>
                <a:spcPct val="100000"/>
              </a:lnSpc>
              <a:spcBef>
                <a:spcPts val="0"/>
              </a:spcBef>
              <a:spcAft>
                <a:spcPts val="0"/>
              </a:spcAft>
              <a:buSzPts val="12000"/>
              <a:buNone/>
              <a:defRPr sz="12000"/>
            </a:lvl8pPr>
            <a:lvl9pPr lvl="8" algn="r">
              <a:lnSpc>
                <a:spcPct val="100000"/>
              </a:lnSpc>
              <a:spcBef>
                <a:spcPts val="0"/>
              </a:spcBef>
              <a:spcAft>
                <a:spcPts val="0"/>
              </a:spcAft>
              <a:buSzPts val="12000"/>
              <a:buNone/>
              <a:defRPr sz="12000"/>
            </a:lvl9pPr>
          </a:lstStyle>
          <a:p/>
        </p:txBody>
      </p:sp>
      <p:sp>
        <p:nvSpPr>
          <p:cNvPr id="297" name="Google Shape;297;p83"/>
          <p:cNvSpPr txBox="1"/>
          <p:nvPr>
            <p:ph idx="3" type="subTitle"/>
          </p:nvPr>
        </p:nvSpPr>
        <p:spPr>
          <a:xfrm>
            <a:off x="2642550" y="2751702"/>
            <a:ext cx="3858900" cy="271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800"/>
              <a:buNone/>
              <a:defRPr sz="1600"/>
            </a:lvl1pPr>
            <a:lvl2pPr lvl="1" algn="r">
              <a:lnSpc>
                <a:spcPct val="100000"/>
              </a:lnSpc>
              <a:spcBef>
                <a:spcPts val="0"/>
              </a:spcBef>
              <a:spcAft>
                <a:spcPts val="0"/>
              </a:spcAft>
              <a:buSzPts val="1400"/>
              <a:buFont typeface="Roboto"/>
              <a:buNone/>
              <a:defRPr>
                <a:latin typeface="Roboto"/>
                <a:ea typeface="Roboto"/>
                <a:cs typeface="Roboto"/>
                <a:sym typeface="Roboto"/>
              </a:defRPr>
            </a:lvl2pPr>
            <a:lvl3pPr lvl="2" algn="r">
              <a:lnSpc>
                <a:spcPct val="100000"/>
              </a:lnSpc>
              <a:spcBef>
                <a:spcPts val="0"/>
              </a:spcBef>
              <a:spcAft>
                <a:spcPts val="0"/>
              </a:spcAft>
              <a:buSzPts val="1400"/>
              <a:buFont typeface="Roboto"/>
              <a:buNone/>
              <a:defRPr>
                <a:latin typeface="Roboto"/>
                <a:ea typeface="Roboto"/>
                <a:cs typeface="Roboto"/>
                <a:sym typeface="Roboto"/>
              </a:defRPr>
            </a:lvl3pPr>
            <a:lvl4pPr lvl="3" algn="r">
              <a:lnSpc>
                <a:spcPct val="100000"/>
              </a:lnSpc>
              <a:spcBef>
                <a:spcPts val="0"/>
              </a:spcBef>
              <a:spcAft>
                <a:spcPts val="0"/>
              </a:spcAft>
              <a:buSzPts val="1400"/>
              <a:buFont typeface="Roboto"/>
              <a:buNone/>
              <a:defRPr>
                <a:latin typeface="Roboto"/>
                <a:ea typeface="Roboto"/>
                <a:cs typeface="Roboto"/>
                <a:sym typeface="Roboto"/>
              </a:defRPr>
            </a:lvl4pPr>
            <a:lvl5pPr lvl="4" algn="r">
              <a:lnSpc>
                <a:spcPct val="100000"/>
              </a:lnSpc>
              <a:spcBef>
                <a:spcPts val="0"/>
              </a:spcBef>
              <a:spcAft>
                <a:spcPts val="0"/>
              </a:spcAft>
              <a:buSzPts val="1400"/>
              <a:buFont typeface="Roboto"/>
              <a:buNone/>
              <a:defRPr>
                <a:latin typeface="Roboto"/>
                <a:ea typeface="Roboto"/>
                <a:cs typeface="Roboto"/>
                <a:sym typeface="Roboto"/>
              </a:defRPr>
            </a:lvl5pPr>
            <a:lvl6pPr lvl="5" algn="r">
              <a:lnSpc>
                <a:spcPct val="100000"/>
              </a:lnSpc>
              <a:spcBef>
                <a:spcPts val="0"/>
              </a:spcBef>
              <a:spcAft>
                <a:spcPts val="0"/>
              </a:spcAft>
              <a:buSzPts val="1400"/>
              <a:buFont typeface="Roboto"/>
              <a:buNone/>
              <a:defRPr>
                <a:latin typeface="Roboto"/>
                <a:ea typeface="Roboto"/>
                <a:cs typeface="Roboto"/>
                <a:sym typeface="Roboto"/>
              </a:defRPr>
            </a:lvl6pPr>
            <a:lvl7pPr lvl="6" algn="r">
              <a:lnSpc>
                <a:spcPct val="100000"/>
              </a:lnSpc>
              <a:spcBef>
                <a:spcPts val="0"/>
              </a:spcBef>
              <a:spcAft>
                <a:spcPts val="0"/>
              </a:spcAft>
              <a:buSzPts val="1400"/>
              <a:buFont typeface="Roboto"/>
              <a:buNone/>
              <a:defRPr>
                <a:latin typeface="Roboto"/>
                <a:ea typeface="Roboto"/>
                <a:cs typeface="Roboto"/>
                <a:sym typeface="Roboto"/>
              </a:defRPr>
            </a:lvl7pPr>
            <a:lvl8pPr lvl="7" algn="r">
              <a:lnSpc>
                <a:spcPct val="100000"/>
              </a:lnSpc>
              <a:spcBef>
                <a:spcPts val="0"/>
              </a:spcBef>
              <a:spcAft>
                <a:spcPts val="0"/>
              </a:spcAft>
              <a:buSzPts val="1400"/>
              <a:buFont typeface="Roboto"/>
              <a:buNone/>
              <a:defRPr>
                <a:latin typeface="Roboto"/>
                <a:ea typeface="Roboto"/>
                <a:cs typeface="Roboto"/>
                <a:sym typeface="Roboto"/>
              </a:defRPr>
            </a:lvl8pPr>
            <a:lvl9pPr lvl="8" algn="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298" name="Google Shape;298;p83"/>
          <p:cNvSpPr txBox="1"/>
          <p:nvPr>
            <p:ph idx="4" type="title"/>
          </p:nvPr>
        </p:nvSpPr>
        <p:spPr>
          <a:xfrm>
            <a:off x="2642550" y="3494425"/>
            <a:ext cx="3858900" cy="5616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2000"/>
              <a:buNone/>
              <a:defRPr sz="5000"/>
            </a:lvl1pPr>
            <a:lvl2pPr lvl="1" algn="r">
              <a:lnSpc>
                <a:spcPct val="100000"/>
              </a:lnSpc>
              <a:spcBef>
                <a:spcPts val="0"/>
              </a:spcBef>
              <a:spcAft>
                <a:spcPts val="0"/>
              </a:spcAft>
              <a:buSzPts val="12000"/>
              <a:buNone/>
              <a:defRPr sz="12000"/>
            </a:lvl2pPr>
            <a:lvl3pPr lvl="2" algn="r">
              <a:lnSpc>
                <a:spcPct val="100000"/>
              </a:lnSpc>
              <a:spcBef>
                <a:spcPts val="0"/>
              </a:spcBef>
              <a:spcAft>
                <a:spcPts val="0"/>
              </a:spcAft>
              <a:buSzPts val="12000"/>
              <a:buNone/>
              <a:defRPr sz="12000"/>
            </a:lvl3pPr>
            <a:lvl4pPr lvl="3" algn="r">
              <a:lnSpc>
                <a:spcPct val="100000"/>
              </a:lnSpc>
              <a:spcBef>
                <a:spcPts val="0"/>
              </a:spcBef>
              <a:spcAft>
                <a:spcPts val="0"/>
              </a:spcAft>
              <a:buSzPts val="12000"/>
              <a:buNone/>
              <a:defRPr sz="12000"/>
            </a:lvl4pPr>
            <a:lvl5pPr lvl="4" algn="r">
              <a:lnSpc>
                <a:spcPct val="100000"/>
              </a:lnSpc>
              <a:spcBef>
                <a:spcPts val="0"/>
              </a:spcBef>
              <a:spcAft>
                <a:spcPts val="0"/>
              </a:spcAft>
              <a:buSzPts val="12000"/>
              <a:buNone/>
              <a:defRPr sz="12000"/>
            </a:lvl5pPr>
            <a:lvl6pPr lvl="5" algn="r">
              <a:lnSpc>
                <a:spcPct val="100000"/>
              </a:lnSpc>
              <a:spcBef>
                <a:spcPts val="0"/>
              </a:spcBef>
              <a:spcAft>
                <a:spcPts val="0"/>
              </a:spcAft>
              <a:buSzPts val="12000"/>
              <a:buNone/>
              <a:defRPr sz="12000"/>
            </a:lvl6pPr>
            <a:lvl7pPr lvl="6" algn="r">
              <a:lnSpc>
                <a:spcPct val="100000"/>
              </a:lnSpc>
              <a:spcBef>
                <a:spcPts val="0"/>
              </a:spcBef>
              <a:spcAft>
                <a:spcPts val="0"/>
              </a:spcAft>
              <a:buSzPts val="12000"/>
              <a:buNone/>
              <a:defRPr sz="12000"/>
            </a:lvl7pPr>
            <a:lvl8pPr lvl="7" algn="r">
              <a:lnSpc>
                <a:spcPct val="100000"/>
              </a:lnSpc>
              <a:spcBef>
                <a:spcPts val="0"/>
              </a:spcBef>
              <a:spcAft>
                <a:spcPts val="0"/>
              </a:spcAft>
              <a:buSzPts val="12000"/>
              <a:buNone/>
              <a:defRPr sz="12000"/>
            </a:lvl8pPr>
            <a:lvl9pPr lvl="8" algn="r">
              <a:lnSpc>
                <a:spcPct val="100000"/>
              </a:lnSpc>
              <a:spcBef>
                <a:spcPts val="0"/>
              </a:spcBef>
              <a:spcAft>
                <a:spcPts val="0"/>
              </a:spcAft>
              <a:buSzPts val="12000"/>
              <a:buNone/>
              <a:defRPr sz="12000"/>
            </a:lvl9pPr>
          </a:lstStyle>
          <a:p/>
        </p:txBody>
      </p:sp>
      <p:sp>
        <p:nvSpPr>
          <p:cNvPr id="299" name="Google Shape;299;p83"/>
          <p:cNvSpPr txBox="1"/>
          <p:nvPr>
            <p:ph idx="5" type="subTitle"/>
          </p:nvPr>
        </p:nvSpPr>
        <p:spPr>
          <a:xfrm>
            <a:off x="2642550" y="4123949"/>
            <a:ext cx="3858900" cy="271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800"/>
              <a:buNone/>
              <a:defRPr sz="1600"/>
            </a:lvl1pPr>
            <a:lvl2pPr lvl="1" algn="r">
              <a:lnSpc>
                <a:spcPct val="100000"/>
              </a:lnSpc>
              <a:spcBef>
                <a:spcPts val="0"/>
              </a:spcBef>
              <a:spcAft>
                <a:spcPts val="0"/>
              </a:spcAft>
              <a:buSzPts val="1400"/>
              <a:buFont typeface="Roboto"/>
              <a:buNone/>
              <a:defRPr>
                <a:latin typeface="Roboto"/>
                <a:ea typeface="Roboto"/>
                <a:cs typeface="Roboto"/>
                <a:sym typeface="Roboto"/>
              </a:defRPr>
            </a:lvl2pPr>
            <a:lvl3pPr lvl="2" algn="r">
              <a:lnSpc>
                <a:spcPct val="100000"/>
              </a:lnSpc>
              <a:spcBef>
                <a:spcPts val="0"/>
              </a:spcBef>
              <a:spcAft>
                <a:spcPts val="0"/>
              </a:spcAft>
              <a:buSzPts val="1400"/>
              <a:buFont typeface="Roboto"/>
              <a:buNone/>
              <a:defRPr>
                <a:latin typeface="Roboto"/>
                <a:ea typeface="Roboto"/>
                <a:cs typeface="Roboto"/>
                <a:sym typeface="Roboto"/>
              </a:defRPr>
            </a:lvl3pPr>
            <a:lvl4pPr lvl="3" algn="r">
              <a:lnSpc>
                <a:spcPct val="100000"/>
              </a:lnSpc>
              <a:spcBef>
                <a:spcPts val="0"/>
              </a:spcBef>
              <a:spcAft>
                <a:spcPts val="0"/>
              </a:spcAft>
              <a:buSzPts val="1400"/>
              <a:buFont typeface="Roboto"/>
              <a:buNone/>
              <a:defRPr>
                <a:latin typeface="Roboto"/>
                <a:ea typeface="Roboto"/>
                <a:cs typeface="Roboto"/>
                <a:sym typeface="Roboto"/>
              </a:defRPr>
            </a:lvl4pPr>
            <a:lvl5pPr lvl="4" algn="r">
              <a:lnSpc>
                <a:spcPct val="100000"/>
              </a:lnSpc>
              <a:spcBef>
                <a:spcPts val="0"/>
              </a:spcBef>
              <a:spcAft>
                <a:spcPts val="0"/>
              </a:spcAft>
              <a:buSzPts val="1400"/>
              <a:buFont typeface="Roboto"/>
              <a:buNone/>
              <a:defRPr>
                <a:latin typeface="Roboto"/>
                <a:ea typeface="Roboto"/>
                <a:cs typeface="Roboto"/>
                <a:sym typeface="Roboto"/>
              </a:defRPr>
            </a:lvl5pPr>
            <a:lvl6pPr lvl="5" algn="r">
              <a:lnSpc>
                <a:spcPct val="100000"/>
              </a:lnSpc>
              <a:spcBef>
                <a:spcPts val="0"/>
              </a:spcBef>
              <a:spcAft>
                <a:spcPts val="0"/>
              </a:spcAft>
              <a:buSzPts val="1400"/>
              <a:buFont typeface="Roboto"/>
              <a:buNone/>
              <a:defRPr>
                <a:latin typeface="Roboto"/>
                <a:ea typeface="Roboto"/>
                <a:cs typeface="Roboto"/>
                <a:sym typeface="Roboto"/>
              </a:defRPr>
            </a:lvl6pPr>
            <a:lvl7pPr lvl="6" algn="r">
              <a:lnSpc>
                <a:spcPct val="100000"/>
              </a:lnSpc>
              <a:spcBef>
                <a:spcPts val="0"/>
              </a:spcBef>
              <a:spcAft>
                <a:spcPts val="0"/>
              </a:spcAft>
              <a:buSzPts val="1400"/>
              <a:buFont typeface="Roboto"/>
              <a:buNone/>
              <a:defRPr>
                <a:latin typeface="Roboto"/>
                <a:ea typeface="Roboto"/>
                <a:cs typeface="Roboto"/>
                <a:sym typeface="Roboto"/>
              </a:defRPr>
            </a:lvl7pPr>
            <a:lvl8pPr lvl="7" algn="r">
              <a:lnSpc>
                <a:spcPct val="100000"/>
              </a:lnSpc>
              <a:spcBef>
                <a:spcPts val="0"/>
              </a:spcBef>
              <a:spcAft>
                <a:spcPts val="0"/>
              </a:spcAft>
              <a:buSzPts val="1400"/>
              <a:buFont typeface="Roboto"/>
              <a:buNone/>
              <a:defRPr>
                <a:latin typeface="Roboto"/>
                <a:ea typeface="Roboto"/>
                <a:cs typeface="Roboto"/>
                <a:sym typeface="Roboto"/>
              </a:defRPr>
            </a:lvl8pPr>
            <a:lvl9pPr lvl="8" algn="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300" name="Google Shape;300;p83"/>
          <p:cNvSpPr/>
          <p:nvPr/>
        </p:nvSpPr>
        <p:spPr>
          <a:xfrm>
            <a:off x="-824250" y="-1263175"/>
            <a:ext cx="3718119" cy="2687246"/>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8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4">
  <p:cSld name="CUSTOM_18">
    <p:spTree>
      <p:nvGrpSpPr>
        <p:cNvPr id="302" name="Shape 302"/>
        <p:cNvGrpSpPr/>
        <p:nvPr/>
      </p:nvGrpSpPr>
      <p:grpSpPr>
        <a:xfrm>
          <a:off x="0" y="0"/>
          <a:ext cx="0" cy="0"/>
          <a:chOff x="0" y="0"/>
          <a:chExt cx="0" cy="0"/>
        </a:xfrm>
      </p:grpSpPr>
      <p:sp>
        <p:nvSpPr>
          <p:cNvPr id="303" name="Google Shape;303;p84"/>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4" name="Google Shape;304;p84"/>
          <p:cNvSpPr txBox="1"/>
          <p:nvPr>
            <p:ph idx="1" type="subTitle"/>
          </p:nvPr>
        </p:nvSpPr>
        <p:spPr>
          <a:xfrm>
            <a:off x="813825" y="2184800"/>
            <a:ext cx="3657600" cy="2414700"/>
          </a:xfrm>
          <a:prstGeom prst="rect">
            <a:avLst/>
          </a:prstGeom>
          <a:noFill/>
          <a:ln>
            <a:noFill/>
          </a:ln>
        </p:spPr>
        <p:txBody>
          <a:bodyPr anchorCtr="0" anchor="t" bIns="0" lIns="0" spcFirstLastPara="1" rIns="0" wrap="square" tIns="0">
            <a:noAutofit/>
          </a:bodyPr>
          <a:lstStyle>
            <a:lvl1pPr lvl="0" marR="182880" algn="l">
              <a:lnSpc>
                <a:spcPct val="100000"/>
              </a:lnSpc>
              <a:spcBef>
                <a:spcPts val="0"/>
              </a:spcBef>
              <a:spcAft>
                <a:spcPts val="0"/>
              </a:spcAft>
              <a:buClr>
                <a:schemeClr val="accent1"/>
              </a:buClr>
              <a:buSzPts val="1800"/>
              <a:buFont typeface="Open Sans"/>
              <a:buChar char="●"/>
              <a:defRPr sz="1600"/>
            </a:lvl1pPr>
            <a:lvl2pPr lvl="1"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2pPr>
            <a:lvl3pPr lvl="2"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3pPr>
            <a:lvl4pPr lvl="3"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4pPr>
            <a:lvl5pPr lvl="4"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5pPr>
            <a:lvl6pPr lvl="5"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6pPr>
            <a:lvl7pPr lvl="6"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7pPr>
            <a:lvl8pPr lvl="7"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8pPr>
            <a:lvl9pPr lvl="8"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9pPr>
          </a:lstStyle>
          <a:p/>
        </p:txBody>
      </p:sp>
      <p:sp>
        <p:nvSpPr>
          <p:cNvPr id="305" name="Google Shape;305;p84"/>
          <p:cNvSpPr txBox="1"/>
          <p:nvPr>
            <p:ph idx="2" type="subTitle"/>
          </p:nvPr>
        </p:nvSpPr>
        <p:spPr>
          <a:xfrm>
            <a:off x="813818" y="1740201"/>
            <a:ext cx="3657600" cy="355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accent3"/>
              </a:buClr>
              <a:buSzPts val="2100"/>
              <a:buFont typeface="Black Han Sans"/>
              <a:buNone/>
              <a:defRPr b="1" sz="2100">
                <a:solidFill>
                  <a:schemeClr val="dk2"/>
                </a:solidFill>
                <a:latin typeface="Red Hat Display"/>
                <a:ea typeface="Red Hat Display"/>
                <a:cs typeface="Red Hat Display"/>
                <a:sym typeface="Red Hat Display"/>
              </a:defRPr>
            </a:lvl1pPr>
            <a:lvl2pPr lvl="1"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2pPr>
            <a:lvl3pPr lvl="2"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3pPr>
            <a:lvl4pPr lvl="3"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4pPr>
            <a:lvl5pPr lvl="4"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5pPr>
            <a:lvl6pPr lvl="5"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6pPr>
            <a:lvl7pPr lvl="6"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7pPr>
            <a:lvl8pPr lvl="7"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8pPr>
            <a:lvl9pPr lvl="8"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9pPr>
          </a:lstStyle>
          <a:p/>
        </p:txBody>
      </p:sp>
      <p:sp>
        <p:nvSpPr>
          <p:cNvPr id="306" name="Google Shape;306;p84"/>
          <p:cNvSpPr txBox="1"/>
          <p:nvPr>
            <p:ph idx="3" type="subTitle"/>
          </p:nvPr>
        </p:nvSpPr>
        <p:spPr>
          <a:xfrm>
            <a:off x="4672575" y="2183000"/>
            <a:ext cx="3657600" cy="2414700"/>
          </a:xfrm>
          <a:prstGeom prst="rect">
            <a:avLst/>
          </a:prstGeom>
          <a:noFill/>
          <a:ln>
            <a:noFill/>
          </a:ln>
        </p:spPr>
        <p:txBody>
          <a:bodyPr anchorCtr="0" anchor="t" bIns="0" lIns="0" spcFirstLastPara="1" rIns="0" wrap="square" tIns="0">
            <a:noAutofit/>
          </a:bodyPr>
          <a:lstStyle>
            <a:lvl1pPr lvl="0" marR="182880" algn="l">
              <a:lnSpc>
                <a:spcPct val="100000"/>
              </a:lnSpc>
              <a:spcBef>
                <a:spcPts val="0"/>
              </a:spcBef>
              <a:spcAft>
                <a:spcPts val="0"/>
              </a:spcAft>
              <a:buClr>
                <a:schemeClr val="accent1"/>
              </a:buClr>
              <a:buSzPts val="1800"/>
              <a:buFont typeface="Open Sans"/>
              <a:buChar char="●"/>
              <a:defRPr sz="1600"/>
            </a:lvl1pPr>
            <a:lvl2pPr lvl="1"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2pPr>
            <a:lvl3pPr lvl="2"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3pPr>
            <a:lvl4pPr lvl="3"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4pPr>
            <a:lvl5pPr lvl="4"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5pPr>
            <a:lvl6pPr lvl="5"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6pPr>
            <a:lvl7pPr lvl="6"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7pPr>
            <a:lvl8pPr lvl="7"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8pPr>
            <a:lvl9pPr lvl="8" algn="l">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9pPr>
          </a:lstStyle>
          <a:p/>
        </p:txBody>
      </p:sp>
      <p:sp>
        <p:nvSpPr>
          <p:cNvPr id="307" name="Google Shape;307;p84"/>
          <p:cNvSpPr txBox="1"/>
          <p:nvPr>
            <p:ph idx="4" type="subTitle"/>
          </p:nvPr>
        </p:nvSpPr>
        <p:spPr>
          <a:xfrm>
            <a:off x="4672582" y="1740200"/>
            <a:ext cx="3657600" cy="355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accent3"/>
              </a:buClr>
              <a:buSzPts val="2100"/>
              <a:buFont typeface="Black Han Sans"/>
              <a:buNone/>
              <a:defRPr b="1" sz="2100">
                <a:solidFill>
                  <a:schemeClr val="dk2"/>
                </a:solidFill>
                <a:latin typeface="Red Hat Display"/>
                <a:ea typeface="Red Hat Display"/>
                <a:cs typeface="Red Hat Display"/>
                <a:sym typeface="Red Hat Display"/>
              </a:defRPr>
            </a:lvl1pPr>
            <a:lvl2pPr lvl="1"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2pPr>
            <a:lvl3pPr lvl="2"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3pPr>
            <a:lvl4pPr lvl="3"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4pPr>
            <a:lvl5pPr lvl="4"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5pPr>
            <a:lvl6pPr lvl="5"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6pPr>
            <a:lvl7pPr lvl="6"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7pPr>
            <a:lvl8pPr lvl="7"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8pPr>
            <a:lvl9pPr lvl="8" algn="l">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9pPr>
          </a:lstStyle>
          <a:p/>
        </p:txBody>
      </p:sp>
      <p:sp>
        <p:nvSpPr>
          <p:cNvPr id="308" name="Google Shape;308;p84"/>
          <p:cNvSpPr/>
          <p:nvPr/>
        </p:nvSpPr>
        <p:spPr>
          <a:xfrm>
            <a:off x="6840375" y="3860538"/>
            <a:ext cx="2031884" cy="1321297"/>
          </a:xfrm>
          <a:custGeom>
            <a:rect b="b" l="l" r="r" t="t"/>
            <a:pathLst>
              <a:path extrusionOk="0" h="17888" w="27509">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84"/>
          <p:cNvSpPr/>
          <p:nvPr/>
        </p:nvSpPr>
        <p:spPr>
          <a:xfrm>
            <a:off x="-208250" y="4062488"/>
            <a:ext cx="2879987" cy="1471965"/>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84"/>
          <p:cNvSpPr/>
          <p:nvPr/>
        </p:nvSpPr>
        <p:spPr>
          <a:xfrm>
            <a:off x="7779188" y="3174075"/>
            <a:ext cx="622125" cy="600725"/>
          </a:xfrm>
          <a:custGeom>
            <a:rect b="b" l="l" r="r" t="t"/>
            <a:pathLst>
              <a:path extrusionOk="0" h="24029" w="24885">
                <a:moveTo>
                  <a:pt x="15284" y="0"/>
                </a:moveTo>
                <a:cubicBezTo>
                  <a:pt x="14056" y="0"/>
                  <a:pt x="12888" y="355"/>
                  <a:pt x="12109" y="1291"/>
                </a:cubicBezTo>
                <a:cubicBezTo>
                  <a:pt x="10541" y="3192"/>
                  <a:pt x="11542" y="5627"/>
                  <a:pt x="11241" y="7829"/>
                </a:cubicBezTo>
                <a:cubicBezTo>
                  <a:pt x="10941" y="10164"/>
                  <a:pt x="9574" y="11498"/>
                  <a:pt x="7539" y="12699"/>
                </a:cubicBezTo>
                <a:cubicBezTo>
                  <a:pt x="5838" y="13700"/>
                  <a:pt x="4003" y="14467"/>
                  <a:pt x="2502" y="15768"/>
                </a:cubicBezTo>
                <a:cubicBezTo>
                  <a:pt x="1034" y="17035"/>
                  <a:pt x="0" y="19137"/>
                  <a:pt x="600" y="20972"/>
                </a:cubicBezTo>
                <a:cubicBezTo>
                  <a:pt x="667" y="21138"/>
                  <a:pt x="734" y="21339"/>
                  <a:pt x="834" y="21505"/>
                </a:cubicBezTo>
                <a:cubicBezTo>
                  <a:pt x="1501" y="22806"/>
                  <a:pt x="2935" y="23640"/>
                  <a:pt x="4437" y="23874"/>
                </a:cubicBezTo>
                <a:cubicBezTo>
                  <a:pt x="5020" y="23981"/>
                  <a:pt x="5656" y="24029"/>
                  <a:pt x="6315" y="24029"/>
                </a:cubicBezTo>
                <a:cubicBezTo>
                  <a:pt x="8108" y="24029"/>
                  <a:pt x="10072" y="23679"/>
                  <a:pt x="11608" y="23240"/>
                </a:cubicBezTo>
                <a:cubicBezTo>
                  <a:pt x="16045" y="21906"/>
                  <a:pt x="20014" y="18970"/>
                  <a:pt x="22449" y="15001"/>
                </a:cubicBezTo>
                <a:cubicBezTo>
                  <a:pt x="23917" y="12632"/>
                  <a:pt x="24884" y="9797"/>
                  <a:pt x="24284" y="7095"/>
                </a:cubicBezTo>
                <a:cubicBezTo>
                  <a:pt x="23584" y="3926"/>
                  <a:pt x="20882" y="1491"/>
                  <a:pt x="17879" y="457"/>
                </a:cubicBezTo>
                <a:cubicBezTo>
                  <a:pt x="17062" y="180"/>
                  <a:pt x="16157" y="0"/>
                  <a:pt x="1528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8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7">
    <p:spTree>
      <p:nvGrpSpPr>
        <p:cNvPr id="312" name="Shape 312"/>
        <p:cNvGrpSpPr/>
        <p:nvPr/>
      </p:nvGrpSpPr>
      <p:grpSpPr>
        <a:xfrm>
          <a:off x="0" y="0"/>
          <a:ext cx="0" cy="0"/>
          <a:chOff x="0" y="0"/>
          <a:chExt cx="0" cy="0"/>
        </a:xfrm>
      </p:grpSpPr>
      <p:sp>
        <p:nvSpPr>
          <p:cNvPr id="313" name="Google Shape;313;p85"/>
          <p:cNvSpPr/>
          <p:nvPr/>
        </p:nvSpPr>
        <p:spPr>
          <a:xfrm>
            <a:off x="6430655" y="1855978"/>
            <a:ext cx="6884659" cy="4975843"/>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85"/>
          <p:cNvSpPr/>
          <p:nvPr/>
        </p:nvSpPr>
        <p:spPr>
          <a:xfrm>
            <a:off x="-362825" y="-320375"/>
            <a:ext cx="5841347" cy="2519468"/>
          </a:xfrm>
          <a:custGeom>
            <a:rect b="b" l="l" r="r" t="t"/>
            <a:pathLst>
              <a:path extrusionOk="0" h="28689" w="66515">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85"/>
          <p:cNvSpPr/>
          <p:nvPr/>
        </p:nvSpPr>
        <p:spPr>
          <a:xfrm>
            <a:off x="6705700" y="2199100"/>
            <a:ext cx="3543224" cy="3413764"/>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8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7_1">
    <p:spTree>
      <p:nvGrpSpPr>
        <p:cNvPr id="317" name="Shape 317"/>
        <p:cNvGrpSpPr/>
        <p:nvPr/>
      </p:nvGrpSpPr>
      <p:grpSpPr>
        <a:xfrm>
          <a:off x="0" y="0"/>
          <a:ext cx="0" cy="0"/>
          <a:chOff x="0" y="0"/>
          <a:chExt cx="0" cy="0"/>
        </a:xfrm>
      </p:grpSpPr>
      <p:sp>
        <p:nvSpPr>
          <p:cNvPr id="318" name="Google Shape;318;p86"/>
          <p:cNvSpPr/>
          <p:nvPr/>
        </p:nvSpPr>
        <p:spPr>
          <a:xfrm>
            <a:off x="-2872720" y="3172028"/>
            <a:ext cx="6884659" cy="4975843"/>
          </a:xfrm>
          <a:custGeom>
            <a:rect b="b" l="l" r="r" t="t"/>
            <a:pathLst>
              <a:path extrusionOk="0" h="26954" w="37294">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86"/>
          <p:cNvSpPr/>
          <p:nvPr/>
        </p:nvSpPr>
        <p:spPr>
          <a:xfrm flipH="1">
            <a:off x="4764725" y="-224775"/>
            <a:ext cx="5841347" cy="2519468"/>
          </a:xfrm>
          <a:custGeom>
            <a:rect b="b" l="l" r="r" t="t"/>
            <a:pathLst>
              <a:path extrusionOk="0" h="28689" w="66515">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86"/>
          <p:cNvSpPr/>
          <p:nvPr/>
        </p:nvSpPr>
        <p:spPr>
          <a:xfrm rot="4500029">
            <a:off x="93659" y="2718207"/>
            <a:ext cx="3543161" cy="3413704"/>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8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11">
    <p:spTree>
      <p:nvGrpSpPr>
        <p:cNvPr id="41" name="Shape 41"/>
        <p:cNvGrpSpPr/>
        <p:nvPr/>
      </p:nvGrpSpPr>
      <p:grpSpPr>
        <a:xfrm>
          <a:off x="0" y="0"/>
          <a:ext cx="0" cy="0"/>
          <a:chOff x="0" y="0"/>
          <a:chExt cx="0" cy="0"/>
        </a:xfrm>
      </p:grpSpPr>
      <p:sp>
        <p:nvSpPr>
          <p:cNvPr id="42" name="Google Shape;42;p57"/>
          <p:cNvSpPr/>
          <p:nvPr/>
        </p:nvSpPr>
        <p:spPr>
          <a:xfrm>
            <a:off x="7050425" y="-69625"/>
            <a:ext cx="2453450" cy="1580500"/>
          </a:xfrm>
          <a:custGeom>
            <a:rect b="b" l="l" r="r" t="t"/>
            <a:pathLst>
              <a:path extrusionOk="0" h="63220" w="98138">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57"/>
          <p:cNvSpPr/>
          <p:nvPr/>
        </p:nvSpPr>
        <p:spPr>
          <a:xfrm>
            <a:off x="6565175" y="-522800"/>
            <a:ext cx="3075550" cy="1928900"/>
          </a:xfrm>
          <a:custGeom>
            <a:rect b="b" l="l" r="r" t="t"/>
            <a:pathLst>
              <a:path extrusionOk="0" h="77156" w="123022">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57"/>
          <p:cNvSpPr/>
          <p:nvPr/>
        </p:nvSpPr>
        <p:spPr>
          <a:xfrm rot="10715375">
            <a:off x="82814" y="-123614"/>
            <a:ext cx="2550299" cy="1036695"/>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57"/>
          <p:cNvSpPr/>
          <p:nvPr/>
        </p:nvSpPr>
        <p:spPr>
          <a:xfrm>
            <a:off x="8035125" y="4066175"/>
            <a:ext cx="1744004" cy="1327363"/>
          </a:xfrm>
          <a:custGeom>
            <a:rect b="b" l="l" r="r" t="t"/>
            <a:pathLst>
              <a:path extrusionOk="0" h="14244" w="18715">
                <a:moveTo>
                  <a:pt x="15445" y="1735"/>
                </a:moveTo>
                <a:cubicBezTo>
                  <a:pt x="14378" y="1034"/>
                  <a:pt x="13044" y="534"/>
                  <a:pt x="11442" y="334"/>
                </a:cubicBezTo>
                <a:cubicBezTo>
                  <a:pt x="9674" y="67"/>
                  <a:pt x="7840" y="0"/>
                  <a:pt x="6205" y="634"/>
                </a:cubicBezTo>
                <a:cubicBezTo>
                  <a:pt x="3970" y="1468"/>
                  <a:pt x="2369" y="3536"/>
                  <a:pt x="1535" y="5804"/>
                </a:cubicBezTo>
                <a:cubicBezTo>
                  <a:pt x="635" y="8206"/>
                  <a:pt x="1" y="11542"/>
                  <a:pt x="501" y="14244"/>
                </a:cubicBezTo>
                <a:lnTo>
                  <a:pt x="16880" y="14244"/>
                </a:lnTo>
                <a:cubicBezTo>
                  <a:pt x="17013" y="14077"/>
                  <a:pt x="17113" y="13910"/>
                  <a:pt x="17180" y="13810"/>
                </a:cubicBezTo>
                <a:cubicBezTo>
                  <a:pt x="17880" y="12543"/>
                  <a:pt x="18181" y="11142"/>
                  <a:pt x="18347" y="9707"/>
                </a:cubicBezTo>
                <a:cubicBezTo>
                  <a:pt x="18714" y="6038"/>
                  <a:pt x="17814" y="3336"/>
                  <a:pt x="15445" y="1735"/>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57"/>
          <p:cNvSpPr/>
          <p:nvPr/>
        </p:nvSpPr>
        <p:spPr>
          <a:xfrm rot="7605318">
            <a:off x="-713630" y="3173473"/>
            <a:ext cx="1917229" cy="1847179"/>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57"/>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 name="Google Shape;48;p57"/>
          <p:cNvSpPr txBox="1"/>
          <p:nvPr>
            <p:ph idx="1" type="subTitle"/>
          </p:nvPr>
        </p:nvSpPr>
        <p:spPr>
          <a:xfrm>
            <a:off x="1426900" y="3058175"/>
            <a:ext cx="2031000" cy="1008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49" name="Google Shape;49;p57"/>
          <p:cNvSpPr txBox="1"/>
          <p:nvPr>
            <p:ph idx="2" type="title"/>
          </p:nvPr>
        </p:nvSpPr>
        <p:spPr>
          <a:xfrm>
            <a:off x="1427350" y="2622575"/>
            <a:ext cx="2030100" cy="317100"/>
          </a:xfrm>
          <a:prstGeom prst="rect">
            <a:avLst/>
          </a:prstGeom>
          <a:noFill/>
          <a:ln>
            <a:noFill/>
          </a:ln>
        </p:spPr>
        <p:txBody>
          <a:bodyPr anchorCtr="0" anchor="ctr" bIns="0" lIns="0" spcFirstLastPara="1" rIns="0" wrap="square" tIns="0">
            <a:noAutofit/>
          </a:bodyPr>
          <a:lstStyle>
            <a:lvl1pPr lvl="0" marR="0" algn="ctr">
              <a:lnSpc>
                <a:spcPct val="80000"/>
              </a:lnSpc>
              <a:spcBef>
                <a:spcPts val="0"/>
              </a:spcBef>
              <a:spcAft>
                <a:spcPts val="0"/>
              </a:spcAft>
              <a:buSzPts val="2800"/>
              <a:buNone/>
              <a:defRPr b="1" sz="2000">
                <a:solidFill>
                  <a:schemeClr val="lt1"/>
                </a:solidFill>
                <a:latin typeface="Syne"/>
                <a:ea typeface="Syne"/>
                <a:cs typeface="Syne"/>
                <a:sym typeface="Syne"/>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50" name="Google Shape;50;p57"/>
          <p:cNvSpPr txBox="1"/>
          <p:nvPr>
            <p:ph idx="3" type="subTitle"/>
          </p:nvPr>
        </p:nvSpPr>
        <p:spPr>
          <a:xfrm>
            <a:off x="5686100" y="3058175"/>
            <a:ext cx="2031000" cy="1008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51" name="Google Shape;51;p57"/>
          <p:cNvSpPr txBox="1"/>
          <p:nvPr>
            <p:ph idx="4" type="title"/>
          </p:nvPr>
        </p:nvSpPr>
        <p:spPr>
          <a:xfrm>
            <a:off x="5686550" y="2622575"/>
            <a:ext cx="2030100" cy="317100"/>
          </a:xfrm>
          <a:prstGeom prst="rect">
            <a:avLst/>
          </a:prstGeom>
          <a:noFill/>
          <a:ln>
            <a:noFill/>
          </a:ln>
        </p:spPr>
        <p:txBody>
          <a:bodyPr anchorCtr="0" anchor="ctr" bIns="0" lIns="0" spcFirstLastPara="1" rIns="0" wrap="square" tIns="0">
            <a:noAutofit/>
          </a:bodyPr>
          <a:lstStyle>
            <a:lvl1pPr lvl="0" marR="0" algn="ctr">
              <a:lnSpc>
                <a:spcPct val="80000"/>
              </a:lnSpc>
              <a:spcBef>
                <a:spcPts val="0"/>
              </a:spcBef>
              <a:spcAft>
                <a:spcPts val="0"/>
              </a:spcAft>
              <a:buSzPts val="2800"/>
              <a:buNone/>
              <a:defRPr b="1" sz="2000">
                <a:solidFill>
                  <a:schemeClr val="lt2"/>
                </a:solidFill>
                <a:latin typeface="Syne"/>
                <a:ea typeface="Syne"/>
                <a:cs typeface="Syne"/>
                <a:sym typeface="Syne"/>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52" name="Google Shape;52;p5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
    <p:spTree>
      <p:nvGrpSpPr>
        <p:cNvPr id="53" name="Shape 53"/>
        <p:cNvGrpSpPr/>
        <p:nvPr/>
      </p:nvGrpSpPr>
      <p:grpSpPr>
        <a:xfrm>
          <a:off x="0" y="0"/>
          <a:ext cx="0" cy="0"/>
          <a:chOff x="0" y="0"/>
          <a:chExt cx="0" cy="0"/>
        </a:xfrm>
      </p:grpSpPr>
      <p:sp>
        <p:nvSpPr>
          <p:cNvPr id="54" name="Google Shape;54;p58"/>
          <p:cNvSpPr/>
          <p:nvPr/>
        </p:nvSpPr>
        <p:spPr>
          <a:xfrm>
            <a:off x="8021050" y="-1193075"/>
            <a:ext cx="1649771" cy="4899744"/>
          </a:xfrm>
          <a:custGeom>
            <a:rect b="b" l="l" r="r" t="t"/>
            <a:pathLst>
              <a:path extrusionOk="0" h="26554" w="8941">
                <a:moveTo>
                  <a:pt x="4437" y="535"/>
                </a:moveTo>
                <a:cubicBezTo>
                  <a:pt x="2269" y="1335"/>
                  <a:pt x="701" y="3570"/>
                  <a:pt x="334" y="5938"/>
                </a:cubicBezTo>
                <a:cubicBezTo>
                  <a:pt x="0" y="8340"/>
                  <a:pt x="834" y="10775"/>
                  <a:pt x="2402" y="12510"/>
                </a:cubicBezTo>
                <a:cubicBezTo>
                  <a:pt x="3469" y="13711"/>
                  <a:pt x="4870" y="14611"/>
                  <a:pt x="5571" y="16079"/>
                </a:cubicBezTo>
                <a:cubicBezTo>
                  <a:pt x="6538" y="18181"/>
                  <a:pt x="5804" y="20682"/>
                  <a:pt x="5237" y="22917"/>
                </a:cubicBezTo>
                <a:cubicBezTo>
                  <a:pt x="4937" y="24085"/>
                  <a:pt x="4670" y="25352"/>
                  <a:pt x="4670" y="26553"/>
                </a:cubicBezTo>
                <a:lnTo>
                  <a:pt x="8940" y="26553"/>
                </a:lnTo>
                <a:lnTo>
                  <a:pt x="8940" y="434"/>
                </a:lnTo>
                <a:cubicBezTo>
                  <a:pt x="7406" y="68"/>
                  <a:pt x="5871" y="1"/>
                  <a:pt x="4437" y="53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58"/>
          <p:cNvSpPr/>
          <p:nvPr/>
        </p:nvSpPr>
        <p:spPr>
          <a:xfrm>
            <a:off x="7431550" y="3039525"/>
            <a:ext cx="1103463" cy="1065506"/>
          </a:xfrm>
          <a:custGeom>
            <a:rect b="b" l="l" r="r" t="t"/>
            <a:pathLst>
              <a:path extrusionOk="0" h="24029" w="24885">
                <a:moveTo>
                  <a:pt x="15284" y="0"/>
                </a:moveTo>
                <a:cubicBezTo>
                  <a:pt x="14056" y="0"/>
                  <a:pt x="12888" y="355"/>
                  <a:pt x="12109" y="1291"/>
                </a:cubicBezTo>
                <a:cubicBezTo>
                  <a:pt x="10541" y="3192"/>
                  <a:pt x="11542" y="5627"/>
                  <a:pt x="11241" y="7829"/>
                </a:cubicBezTo>
                <a:cubicBezTo>
                  <a:pt x="10941" y="10164"/>
                  <a:pt x="9574" y="11498"/>
                  <a:pt x="7539" y="12699"/>
                </a:cubicBezTo>
                <a:cubicBezTo>
                  <a:pt x="5838" y="13700"/>
                  <a:pt x="4003" y="14467"/>
                  <a:pt x="2502" y="15768"/>
                </a:cubicBezTo>
                <a:cubicBezTo>
                  <a:pt x="1034" y="17035"/>
                  <a:pt x="0" y="19137"/>
                  <a:pt x="600" y="20972"/>
                </a:cubicBezTo>
                <a:cubicBezTo>
                  <a:pt x="667" y="21138"/>
                  <a:pt x="734" y="21339"/>
                  <a:pt x="834" y="21505"/>
                </a:cubicBezTo>
                <a:cubicBezTo>
                  <a:pt x="1501" y="22806"/>
                  <a:pt x="2935" y="23640"/>
                  <a:pt x="4437" y="23874"/>
                </a:cubicBezTo>
                <a:cubicBezTo>
                  <a:pt x="5020" y="23981"/>
                  <a:pt x="5656" y="24029"/>
                  <a:pt x="6315" y="24029"/>
                </a:cubicBezTo>
                <a:cubicBezTo>
                  <a:pt x="8108" y="24029"/>
                  <a:pt x="10072" y="23679"/>
                  <a:pt x="11608" y="23240"/>
                </a:cubicBezTo>
                <a:cubicBezTo>
                  <a:pt x="16045" y="21906"/>
                  <a:pt x="20014" y="18970"/>
                  <a:pt x="22449" y="15001"/>
                </a:cubicBezTo>
                <a:cubicBezTo>
                  <a:pt x="23917" y="12632"/>
                  <a:pt x="24884" y="9797"/>
                  <a:pt x="24284" y="7095"/>
                </a:cubicBezTo>
                <a:cubicBezTo>
                  <a:pt x="23584" y="3926"/>
                  <a:pt x="20882" y="1491"/>
                  <a:pt x="17879" y="457"/>
                </a:cubicBezTo>
                <a:cubicBezTo>
                  <a:pt x="17062" y="180"/>
                  <a:pt x="16157" y="0"/>
                  <a:pt x="1528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58"/>
          <p:cNvSpPr/>
          <p:nvPr/>
        </p:nvSpPr>
        <p:spPr>
          <a:xfrm>
            <a:off x="5887000" y="3518888"/>
            <a:ext cx="4050309" cy="2070118"/>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58"/>
          <p:cNvSpPr/>
          <p:nvPr/>
        </p:nvSpPr>
        <p:spPr>
          <a:xfrm>
            <a:off x="7079633" y="2940075"/>
            <a:ext cx="2547800" cy="2454711"/>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58"/>
          <p:cNvSpPr/>
          <p:nvPr/>
        </p:nvSpPr>
        <p:spPr>
          <a:xfrm rot="5400000">
            <a:off x="-2408215" y="1095176"/>
            <a:ext cx="5950091" cy="1112239"/>
          </a:xfrm>
          <a:custGeom>
            <a:rect b="b" l="l" r="r" t="t"/>
            <a:pathLst>
              <a:path extrusionOk="0" h="15913" w="85129">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58"/>
          <p:cNvSpPr/>
          <p:nvPr/>
        </p:nvSpPr>
        <p:spPr>
          <a:xfrm rot="10035811">
            <a:off x="-956817" y="-1268"/>
            <a:ext cx="2478412" cy="2387858"/>
          </a:xfrm>
          <a:custGeom>
            <a:rect b="b" l="l" r="r" t="t"/>
            <a:pathLst>
              <a:path extrusionOk="0" h="73887" w="76689">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58"/>
          <p:cNvSpPr/>
          <p:nvPr/>
        </p:nvSpPr>
        <p:spPr>
          <a:xfrm rot="7254111">
            <a:off x="317774" y="1904531"/>
            <a:ext cx="701392" cy="689742"/>
          </a:xfrm>
          <a:custGeom>
            <a:rect b="b" l="l" r="r" t="t"/>
            <a:pathLst>
              <a:path extrusionOk="0" h="27588" w="28054">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58"/>
          <p:cNvSpPr txBox="1"/>
          <p:nvPr>
            <p:ph type="title"/>
          </p:nvPr>
        </p:nvSpPr>
        <p:spPr>
          <a:xfrm>
            <a:off x="2642550" y="789725"/>
            <a:ext cx="3858900" cy="747600"/>
          </a:xfrm>
          <a:prstGeom prst="rect">
            <a:avLst/>
          </a:prstGeom>
          <a:noFill/>
          <a:ln>
            <a:noFill/>
          </a:ln>
        </p:spPr>
        <p:txBody>
          <a:bodyPr anchorCtr="0" anchor="t" bIns="0" lIns="0" spcFirstLastPara="1" rIns="0" wrap="square" tIns="0">
            <a:noAutofit/>
          </a:bodyPr>
          <a:lstStyle>
            <a:lvl1pPr lvl="0" algn="ctr">
              <a:lnSpc>
                <a:spcPct val="90000"/>
              </a:lnSpc>
              <a:spcBef>
                <a:spcPts val="0"/>
              </a:spcBef>
              <a:spcAft>
                <a:spcPts val="0"/>
              </a:spcAft>
              <a:buSzPts val="5200"/>
              <a:buFont typeface="Commissioner"/>
              <a:buNone/>
              <a:defRPr sz="56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5200"/>
              <a:buNone/>
              <a:defRPr>
                <a:latin typeface="Francois One"/>
                <a:ea typeface="Francois One"/>
                <a:cs typeface="Francois One"/>
                <a:sym typeface="Francois One"/>
              </a:defRPr>
            </a:lvl2pPr>
            <a:lvl3pPr lvl="2" algn="l">
              <a:lnSpc>
                <a:spcPct val="100000"/>
              </a:lnSpc>
              <a:spcBef>
                <a:spcPts val="0"/>
              </a:spcBef>
              <a:spcAft>
                <a:spcPts val="0"/>
              </a:spcAft>
              <a:buSzPts val="5200"/>
              <a:buNone/>
              <a:defRPr>
                <a:latin typeface="Francois One"/>
                <a:ea typeface="Francois One"/>
                <a:cs typeface="Francois One"/>
                <a:sym typeface="Francois One"/>
              </a:defRPr>
            </a:lvl3pPr>
            <a:lvl4pPr lvl="3" algn="l">
              <a:lnSpc>
                <a:spcPct val="100000"/>
              </a:lnSpc>
              <a:spcBef>
                <a:spcPts val="0"/>
              </a:spcBef>
              <a:spcAft>
                <a:spcPts val="0"/>
              </a:spcAft>
              <a:buSzPts val="5200"/>
              <a:buNone/>
              <a:defRPr>
                <a:latin typeface="Francois One"/>
                <a:ea typeface="Francois One"/>
                <a:cs typeface="Francois One"/>
                <a:sym typeface="Francois One"/>
              </a:defRPr>
            </a:lvl4pPr>
            <a:lvl5pPr lvl="4" algn="l">
              <a:lnSpc>
                <a:spcPct val="100000"/>
              </a:lnSpc>
              <a:spcBef>
                <a:spcPts val="0"/>
              </a:spcBef>
              <a:spcAft>
                <a:spcPts val="0"/>
              </a:spcAft>
              <a:buSzPts val="5200"/>
              <a:buNone/>
              <a:defRPr>
                <a:latin typeface="Francois One"/>
                <a:ea typeface="Francois One"/>
                <a:cs typeface="Francois One"/>
                <a:sym typeface="Francois One"/>
              </a:defRPr>
            </a:lvl5pPr>
            <a:lvl6pPr lvl="5" algn="l">
              <a:lnSpc>
                <a:spcPct val="100000"/>
              </a:lnSpc>
              <a:spcBef>
                <a:spcPts val="0"/>
              </a:spcBef>
              <a:spcAft>
                <a:spcPts val="0"/>
              </a:spcAft>
              <a:buSzPts val="5200"/>
              <a:buNone/>
              <a:defRPr>
                <a:latin typeface="Francois One"/>
                <a:ea typeface="Francois One"/>
                <a:cs typeface="Francois One"/>
                <a:sym typeface="Francois One"/>
              </a:defRPr>
            </a:lvl6pPr>
            <a:lvl7pPr lvl="6" algn="l">
              <a:lnSpc>
                <a:spcPct val="100000"/>
              </a:lnSpc>
              <a:spcBef>
                <a:spcPts val="0"/>
              </a:spcBef>
              <a:spcAft>
                <a:spcPts val="0"/>
              </a:spcAft>
              <a:buSzPts val="5200"/>
              <a:buNone/>
              <a:defRPr>
                <a:latin typeface="Francois One"/>
                <a:ea typeface="Francois One"/>
                <a:cs typeface="Francois One"/>
                <a:sym typeface="Francois One"/>
              </a:defRPr>
            </a:lvl7pPr>
            <a:lvl8pPr lvl="7" algn="l">
              <a:lnSpc>
                <a:spcPct val="100000"/>
              </a:lnSpc>
              <a:spcBef>
                <a:spcPts val="0"/>
              </a:spcBef>
              <a:spcAft>
                <a:spcPts val="0"/>
              </a:spcAft>
              <a:buSzPts val="5200"/>
              <a:buNone/>
              <a:defRPr>
                <a:latin typeface="Francois One"/>
                <a:ea typeface="Francois One"/>
                <a:cs typeface="Francois One"/>
                <a:sym typeface="Francois One"/>
              </a:defRPr>
            </a:lvl8pPr>
            <a:lvl9pPr lvl="8" algn="l">
              <a:lnSpc>
                <a:spcPct val="100000"/>
              </a:lnSpc>
              <a:spcBef>
                <a:spcPts val="0"/>
              </a:spcBef>
              <a:spcAft>
                <a:spcPts val="0"/>
              </a:spcAft>
              <a:buSzPts val="5200"/>
              <a:buNone/>
              <a:defRPr>
                <a:latin typeface="Francois One"/>
                <a:ea typeface="Francois One"/>
                <a:cs typeface="Francois One"/>
                <a:sym typeface="Francois One"/>
              </a:defRPr>
            </a:lvl9pPr>
          </a:lstStyle>
          <a:p/>
        </p:txBody>
      </p:sp>
      <p:sp>
        <p:nvSpPr>
          <p:cNvPr id="62" name="Google Shape;62;p58"/>
          <p:cNvSpPr txBox="1"/>
          <p:nvPr>
            <p:ph idx="1" type="subTitle"/>
          </p:nvPr>
        </p:nvSpPr>
        <p:spPr>
          <a:xfrm>
            <a:off x="2642550" y="1771376"/>
            <a:ext cx="3858900" cy="358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100"/>
              <a:buNone/>
              <a:defRPr sz="1600">
                <a:latin typeface="Syne SemiBold"/>
                <a:ea typeface="Syne SemiBold"/>
                <a:cs typeface="Syne SemiBold"/>
                <a:sym typeface="Syne SemiBold"/>
              </a:defRPr>
            </a:lvl1pPr>
            <a:lvl2pPr lvl="1" algn="ctr">
              <a:lnSpc>
                <a:spcPct val="100000"/>
              </a:lnSpc>
              <a:spcBef>
                <a:spcPts val="0"/>
              </a:spcBef>
              <a:spcAft>
                <a:spcPts val="0"/>
              </a:spcAft>
              <a:buSzPts val="2100"/>
              <a:buFont typeface="Roboto"/>
              <a:buNone/>
              <a:defRPr b="1" sz="2100">
                <a:latin typeface="Roboto"/>
                <a:ea typeface="Roboto"/>
                <a:cs typeface="Roboto"/>
                <a:sym typeface="Roboto"/>
              </a:defRPr>
            </a:lvl2pPr>
            <a:lvl3pPr lvl="2" algn="ctr">
              <a:lnSpc>
                <a:spcPct val="100000"/>
              </a:lnSpc>
              <a:spcBef>
                <a:spcPts val="0"/>
              </a:spcBef>
              <a:spcAft>
                <a:spcPts val="0"/>
              </a:spcAft>
              <a:buSzPts val="2100"/>
              <a:buFont typeface="Roboto"/>
              <a:buNone/>
              <a:defRPr b="1" sz="2100">
                <a:latin typeface="Roboto"/>
                <a:ea typeface="Roboto"/>
                <a:cs typeface="Roboto"/>
                <a:sym typeface="Roboto"/>
              </a:defRPr>
            </a:lvl3pPr>
            <a:lvl4pPr lvl="3" algn="ctr">
              <a:lnSpc>
                <a:spcPct val="100000"/>
              </a:lnSpc>
              <a:spcBef>
                <a:spcPts val="0"/>
              </a:spcBef>
              <a:spcAft>
                <a:spcPts val="0"/>
              </a:spcAft>
              <a:buSzPts val="2100"/>
              <a:buFont typeface="Roboto"/>
              <a:buNone/>
              <a:defRPr b="1" sz="2100">
                <a:latin typeface="Roboto"/>
                <a:ea typeface="Roboto"/>
                <a:cs typeface="Roboto"/>
                <a:sym typeface="Roboto"/>
              </a:defRPr>
            </a:lvl4pPr>
            <a:lvl5pPr lvl="4" algn="ctr">
              <a:lnSpc>
                <a:spcPct val="100000"/>
              </a:lnSpc>
              <a:spcBef>
                <a:spcPts val="0"/>
              </a:spcBef>
              <a:spcAft>
                <a:spcPts val="0"/>
              </a:spcAft>
              <a:buSzPts val="2100"/>
              <a:buFont typeface="Roboto"/>
              <a:buNone/>
              <a:defRPr b="1" sz="2100">
                <a:latin typeface="Roboto"/>
                <a:ea typeface="Roboto"/>
                <a:cs typeface="Roboto"/>
                <a:sym typeface="Roboto"/>
              </a:defRPr>
            </a:lvl5pPr>
            <a:lvl6pPr lvl="5" algn="ctr">
              <a:lnSpc>
                <a:spcPct val="100000"/>
              </a:lnSpc>
              <a:spcBef>
                <a:spcPts val="0"/>
              </a:spcBef>
              <a:spcAft>
                <a:spcPts val="0"/>
              </a:spcAft>
              <a:buSzPts val="2100"/>
              <a:buFont typeface="Roboto"/>
              <a:buNone/>
              <a:defRPr b="1" sz="2100">
                <a:latin typeface="Roboto"/>
                <a:ea typeface="Roboto"/>
                <a:cs typeface="Roboto"/>
                <a:sym typeface="Roboto"/>
              </a:defRPr>
            </a:lvl6pPr>
            <a:lvl7pPr lvl="6" algn="ctr">
              <a:lnSpc>
                <a:spcPct val="100000"/>
              </a:lnSpc>
              <a:spcBef>
                <a:spcPts val="0"/>
              </a:spcBef>
              <a:spcAft>
                <a:spcPts val="0"/>
              </a:spcAft>
              <a:buSzPts val="2100"/>
              <a:buFont typeface="Roboto"/>
              <a:buNone/>
              <a:defRPr b="1" sz="2100">
                <a:latin typeface="Roboto"/>
                <a:ea typeface="Roboto"/>
                <a:cs typeface="Roboto"/>
                <a:sym typeface="Roboto"/>
              </a:defRPr>
            </a:lvl7pPr>
            <a:lvl8pPr lvl="7" algn="ctr">
              <a:lnSpc>
                <a:spcPct val="100000"/>
              </a:lnSpc>
              <a:spcBef>
                <a:spcPts val="0"/>
              </a:spcBef>
              <a:spcAft>
                <a:spcPts val="0"/>
              </a:spcAft>
              <a:buSzPts val="2100"/>
              <a:buFont typeface="Roboto"/>
              <a:buNone/>
              <a:defRPr b="1" sz="2100">
                <a:latin typeface="Roboto"/>
                <a:ea typeface="Roboto"/>
                <a:cs typeface="Roboto"/>
                <a:sym typeface="Roboto"/>
              </a:defRPr>
            </a:lvl8pPr>
            <a:lvl9pPr lvl="8" algn="ctr">
              <a:lnSpc>
                <a:spcPct val="100000"/>
              </a:lnSpc>
              <a:spcBef>
                <a:spcPts val="0"/>
              </a:spcBef>
              <a:spcAft>
                <a:spcPts val="0"/>
              </a:spcAft>
              <a:buSzPts val="2100"/>
              <a:buFont typeface="Roboto"/>
              <a:buNone/>
              <a:defRPr b="1" sz="2100">
                <a:latin typeface="Roboto"/>
                <a:ea typeface="Roboto"/>
                <a:cs typeface="Roboto"/>
                <a:sym typeface="Roboto"/>
              </a:defRPr>
            </a:lvl9pPr>
          </a:lstStyle>
          <a:p/>
        </p:txBody>
      </p:sp>
      <p:sp>
        <p:nvSpPr>
          <p:cNvPr id="63" name="Google Shape;63;p58"/>
          <p:cNvSpPr txBox="1"/>
          <p:nvPr>
            <p:ph idx="2" type="subTitle"/>
          </p:nvPr>
        </p:nvSpPr>
        <p:spPr>
          <a:xfrm>
            <a:off x="2642550" y="2155425"/>
            <a:ext cx="3858900" cy="932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Font typeface="Roboto"/>
              <a:buNone/>
              <a:defRPr sz="2100">
                <a:latin typeface="Roboto"/>
                <a:ea typeface="Roboto"/>
                <a:cs typeface="Roboto"/>
                <a:sym typeface="Roboto"/>
              </a:defRPr>
            </a:lvl2pPr>
            <a:lvl3pPr lvl="2" algn="ctr">
              <a:lnSpc>
                <a:spcPct val="100000"/>
              </a:lnSpc>
              <a:spcBef>
                <a:spcPts val="0"/>
              </a:spcBef>
              <a:spcAft>
                <a:spcPts val="0"/>
              </a:spcAft>
              <a:buSzPts val="2100"/>
              <a:buFont typeface="Roboto"/>
              <a:buNone/>
              <a:defRPr sz="2100">
                <a:latin typeface="Roboto"/>
                <a:ea typeface="Roboto"/>
                <a:cs typeface="Roboto"/>
                <a:sym typeface="Roboto"/>
              </a:defRPr>
            </a:lvl3pPr>
            <a:lvl4pPr lvl="3" algn="ctr">
              <a:lnSpc>
                <a:spcPct val="100000"/>
              </a:lnSpc>
              <a:spcBef>
                <a:spcPts val="0"/>
              </a:spcBef>
              <a:spcAft>
                <a:spcPts val="0"/>
              </a:spcAft>
              <a:buSzPts val="2100"/>
              <a:buFont typeface="Roboto"/>
              <a:buNone/>
              <a:defRPr sz="2100">
                <a:latin typeface="Roboto"/>
                <a:ea typeface="Roboto"/>
                <a:cs typeface="Roboto"/>
                <a:sym typeface="Roboto"/>
              </a:defRPr>
            </a:lvl4pPr>
            <a:lvl5pPr lvl="4" algn="ctr">
              <a:lnSpc>
                <a:spcPct val="100000"/>
              </a:lnSpc>
              <a:spcBef>
                <a:spcPts val="0"/>
              </a:spcBef>
              <a:spcAft>
                <a:spcPts val="0"/>
              </a:spcAft>
              <a:buSzPts val="2100"/>
              <a:buFont typeface="Roboto"/>
              <a:buNone/>
              <a:defRPr sz="2100">
                <a:latin typeface="Roboto"/>
                <a:ea typeface="Roboto"/>
                <a:cs typeface="Roboto"/>
                <a:sym typeface="Roboto"/>
              </a:defRPr>
            </a:lvl5pPr>
            <a:lvl6pPr lvl="5" algn="ctr">
              <a:lnSpc>
                <a:spcPct val="100000"/>
              </a:lnSpc>
              <a:spcBef>
                <a:spcPts val="0"/>
              </a:spcBef>
              <a:spcAft>
                <a:spcPts val="0"/>
              </a:spcAft>
              <a:buSzPts val="2100"/>
              <a:buFont typeface="Roboto"/>
              <a:buNone/>
              <a:defRPr sz="2100">
                <a:latin typeface="Roboto"/>
                <a:ea typeface="Roboto"/>
                <a:cs typeface="Roboto"/>
                <a:sym typeface="Roboto"/>
              </a:defRPr>
            </a:lvl6pPr>
            <a:lvl7pPr lvl="6" algn="ctr">
              <a:lnSpc>
                <a:spcPct val="100000"/>
              </a:lnSpc>
              <a:spcBef>
                <a:spcPts val="0"/>
              </a:spcBef>
              <a:spcAft>
                <a:spcPts val="0"/>
              </a:spcAft>
              <a:buSzPts val="2100"/>
              <a:buFont typeface="Roboto"/>
              <a:buNone/>
              <a:defRPr sz="2100">
                <a:latin typeface="Roboto"/>
                <a:ea typeface="Roboto"/>
                <a:cs typeface="Roboto"/>
                <a:sym typeface="Roboto"/>
              </a:defRPr>
            </a:lvl7pPr>
            <a:lvl8pPr lvl="7" algn="ctr">
              <a:lnSpc>
                <a:spcPct val="100000"/>
              </a:lnSpc>
              <a:spcBef>
                <a:spcPts val="0"/>
              </a:spcBef>
              <a:spcAft>
                <a:spcPts val="0"/>
              </a:spcAft>
              <a:buSzPts val="2100"/>
              <a:buFont typeface="Roboto"/>
              <a:buNone/>
              <a:defRPr sz="2100">
                <a:latin typeface="Roboto"/>
                <a:ea typeface="Roboto"/>
                <a:cs typeface="Roboto"/>
                <a:sym typeface="Roboto"/>
              </a:defRPr>
            </a:lvl8pPr>
            <a:lvl9pPr lvl="8" algn="ctr">
              <a:lnSpc>
                <a:spcPct val="100000"/>
              </a:lnSpc>
              <a:spcBef>
                <a:spcPts val="0"/>
              </a:spcBef>
              <a:spcAft>
                <a:spcPts val="0"/>
              </a:spcAft>
              <a:buSzPts val="2100"/>
              <a:buFont typeface="Roboto"/>
              <a:buNone/>
              <a:defRPr sz="2100">
                <a:latin typeface="Roboto"/>
                <a:ea typeface="Roboto"/>
                <a:cs typeface="Roboto"/>
                <a:sym typeface="Roboto"/>
              </a:defRPr>
            </a:lvl9pPr>
          </a:lstStyle>
          <a:p/>
        </p:txBody>
      </p:sp>
      <p:sp>
        <p:nvSpPr>
          <p:cNvPr id="64" name="Google Shape;64;p58"/>
          <p:cNvSpPr txBox="1"/>
          <p:nvPr/>
        </p:nvSpPr>
        <p:spPr>
          <a:xfrm>
            <a:off x="2827500" y="3611875"/>
            <a:ext cx="3489000" cy="705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500"/>
              <a:buFont typeface="Archivo Narrow"/>
              <a:buNone/>
            </a:pPr>
            <a:r>
              <a:rPr b="0" i="0" lang="en" sz="1200" u="none" cap="none" strike="noStrike">
                <a:solidFill>
                  <a:schemeClr val="dk1"/>
                </a:solidFill>
                <a:latin typeface="Syne"/>
                <a:ea typeface="Syne"/>
                <a:cs typeface="Syne"/>
                <a:sym typeface="Syne"/>
              </a:rPr>
              <a:t>CREDITS: This presentation template was created by </a:t>
            </a:r>
            <a:r>
              <a:rPr b="1" i="0" lang="en" sz="1200" u="none" cap="none" strike="noStrike">
                <a:solidFill>
                  <a:schemeClr val="dk1"/>
                </a:solidFill>
                <a:uFill>
                  <a:noFill/>
                </a:uFill>
                <a:latin typeface="Syne"/>
                <a:ea typeface="Syne"/>
                <a:cs typeface="Syne"/>
                <a:sym typeface="Syne"/>
                <a:hlinkClick r:id="rId2">
                  <a:extLst>
                    <a:ext uri="{A12FA001-AC4F-418D-AE19-62706E023703}">
                      <ahyp:hlinkClr val="tx"/>
                    </a:ext>
                  </a:extLst>
                </a:hlinkClick>
              </a:rPr>
              <a:t>Slidesgo</a:t>
            </a:r>
            <a:r>
              <a:rPr b="0" i="0" lang="en" sz="1200" u="none" cap="none" strike="noStrike">
                <a:solidFill>
                  <a:schemeClr val="dk1"/>
                </a:solidFill>
                <a:latin typeface="Syne"/>
                <a:ea typeface="Syne"/>
                <a:cs typeface="Syne"/>
                <a:sym typeface="Syne"/>
              </a:rPr>
              <a:t>, including icons by </a:t>
            </a:r>
            <a:r>
              <a:rPr b="1" i="0" lang="en" sz="1200" u="none" cap="none" strike="noStrike">
                <a:solidFill>
                  <a:schemeClr val="dk1"/>
                </a:solidFill>
                <a:uFill>
                  <a:noFill/>
                </a:uFill>
                <a:latin typeface="Syne"/>
                <a:ea typeface="Syne"/>
                <a:cs typeface="Syne"/>
                <a:sym typeface="Syne"/>
                <a:hlinkClick r:id="rId3">
                  <a:extLst>
                    <a:ext uri="{A12FA001-AC4F-418D-AE19-62706E023703}">
                      <ahyp:hlinkClr val="tx"/>
                    </a:ext>
                  </a:extLst>
                </a:hlinkClick>
              </a:rPr>
              <a:t>Flaticon</a:t>
            </a:r>
            <a:r>
              <a:rPr b="0" i="0" lang="en" sz="1200" u="none" cap="none" strike="noStrike">
                <a:solidFill>
                  <a:schemeClr val="dk1"/>
                </a:solidFill>
                <a:latin typeface="Syne"/>
                <a:ea typeface="Syne"/>
                <a:cs typeface="Syne"/>
                <a:sym typeface="Syne"/>
              </a:rPr>
              <a:t>, and infographics &amp; images by </a:t>
            </a:r>
            <a:r>
              <a:rPr b="1" i="0" lang="en" sz="1200" u="none" cap="none" strike="noStrike">
                <a:solidFill>
                  <a:schemeClr val="dk1"/>
                </a:solidFill>
                <a:uFill>
                  <a:noFill/>
                </a:uFill>
                <a:latin typeface="Syne"/>
                <a:ea typeface="Syne"/>
                <a:cs typeface="Syne"/>
                <a:sym typeface="Syne"/>
                <a:hlinkClick r:id="rId4">
                  <a:extLst>
                    <a:ext uri="{A12FA001-AC4F-418D-AE19-62706E023703}">
                      <ahyp:hlinkClr val="tx"/>
                    </a:ext>
                  </a:extLst>
                </a:hlinkClick>
              </a:rPr>
              <a:t>Freepik</a:t>
            </a:r>
            <a:r>
              <a:rPr b="0" i="0" lang="en" sz="1200" u="none" cap="none" strike="noStrike">
                <a:solidFill>
                  <a:schemeClr val="dk1"/>
                </a:solidFill>
                <a:latin typeface="Syne"/>
                <a:ea typeface="Syne"/>
                <a:cs typeface="Syne"/>
                <a:sym typeface="Syne"/>
              </a:rPr>
              <a:t> </a:t>
            </a:r>
            <a:endParaRPr b="0" i="0" sz="1200" u="none" cap="none" strike="noStrike">
              <a:solidFill>
                <a:schemeClr val="dk1"/>
              </a:solidFill>
              <a:latin typeface="Syne"/>
              <a:ea typeface="Syne"/>
              <a:cs typeface="Syne"/>
              <a:sym typeface="Syne"/>
            </a:endParaRPr>
          </a:p>
        </p:txBody>
      </p:sp>
      <p:sp>
        <p:nvSpPr>
          <p:cNvPr id="65" name="Google Shape;65;p5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8">
    <p:spTree>
      <p:nvGrpSpPr>
        <p:cNvPr id="66" name="Shape 66"/>
        <p:cNvGrpSpPr/>
        <p:nvPr/>
      </p:nvGrpSpPr>
      <p:grpSpPr>
        <a:xfrm>
          <a:off x="0" y="0"/>
          <a:ext cx="0" cy="0"/>
          <a:chOff x="0" y="0"/>
          <a:chExt cx="0" cy="0"/>
        </a:xfrm>
      </p:grpSpPr>
      <p:sp>
        <p:nvSpPr>
          <p:cNvPr id="67" name="Google Shape;67;p59"/>
          <p:cNvSpPr/>
          <p:nvPr/>
        </p:nvSpPr>
        <p:spPr>
          <a:xfrm>
            <a:off x="-112000" y="-808350"/>
            <a:ext cx="2045324" cy="2196988"/>
          </a:xfrm>
          <a:custGeom>
            <a:rect b="b" l="l" r="r" t="t"/>
            <a:pathLst>
              <a:path extrusionOk="0" h="57509" w="53539">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59"/>
          <p:cNvSpPr/>
          <p:nvPr/>
        </p:nvSpPr>
        <p:spPr>
          <a:xfrm>
            <a:off x="6107775" y="-1417750"/>
            <a:ext cx="3075550" cy="1928900"/>
          </a:xfrm>
          <a:custGeom>
            <a:rect b="b" l="l" r="r" t="t"/>
            <a:pathLst>
              <a:path extrusionOk="0" h="77156" w="123022">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59"/>
          <p:cNvSpPr/>
          <p:nvPr/>
        </p:nvSpPr>
        <p:spPr>
          <a:xfrm>
            <a:off x="-138925" y="4678900"/>
            <a:ext cx="2249125" cy="487025"/>
          </a:xfrm>
          <a:custGeom>
            <a:rect b="b" l="l" r="r" t="t"/>
            <a:pathLst>
              <a:path extrusionOk="0" h="19481" w="89965">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59"/>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59"/>
          <p:cNvSpPr/>
          <p:nvPr/>
        </p:nvSpPr>
        <p:spPr>
          <a:xfrm rot="10800000">
            <a:off x="6981453" y="4599035"/>
            <a:ext cx="3336125" cy="833615"/>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5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spTree>
      <p:nvGrpSpPr>
        <p:cNvPr id="73" name="Shape 73"/>
        <p:cNvGrpSpPr/>
        <p:nvPr/>
      </p:nvGrpSpPr>
      <p:grpSpPr>
        <a:xfrm>
          <a:off x="0" y="0"/>
          <a:ext cx="0" cy="0"/>
          <a:chOff x="0" y="0"/>
          <a:chExt cx="0" cy="0"/>
        </a:xfrm>
      </p:grpSpPr>
      <p:sp>
        <p:nvSpPr>
          <p:cNvPr id="74" name="Google Shape;74;p60"/>
          <p:cNvSpPr/>
          <p:nvPr/>
        </p:nvSpPr>
        <p:spPr>
          <a:xfrm flipH="1">
            <a:off x="5818606" y="-1008971"/>
            <a:ext cx="3641723" cy="3911762"/>
          </a:xfrm>
          <a:custGeom>
            <a:rect b="b" l="l" r="r" t="t"/>
            <a:pathLst>
              <a:path extrusionOk="0" h="57509" w="53539">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60"/>
          <p:cNvSpPr/>
          <p:nvPr/>
        </p:nvSpPr>
        <p:spPr>
          <a:xfrm flipH="1">
            <a:off x="6437789" y="909179"/>
            <a:ext cx="1080149" cy="1062207"/>
          </a:xfrm>
          <a:custGeom>
            <a:rect b="b" l="l" r="r" t="t"/>
            <a:pathLst>
              <a:path extrusionOk="0" h="27588" w="28054">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60"/>
          <p:cNvSpPr/>
          <p:nvPr/>
        </p:nvSpPr>
        <p:spPr>
          <a:xfrm rot="10800000">
            <a:off x="5526361" y="3306202"/>
            <a:ext cx="3897993" cy="1992042"/>
          </a:xfrm>
          <a:custGeom>
            <a:rect b="b" l="l" r="r" t="t"/>
            <a:pathLst>
              <a:path extrusionOk="0" h="51738" w="10124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60"/>
          <p:cNvSpPr/>
          <p:nvPr/>
        </p:nvSpPr>
        <p:spPr>
          <a:xfrm>
            <a:off x="-19325" y="-87300"/>
            <a:ext cx="3138011" cy="1353475"/>
          </a:xfrm>
          <a:custGeom>
            <a:rect b="b" l="l" r="r" t="t"/>
            <a:pathLst>
              <a:path extrusionOk="0" h="28689" w="66515">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60"/>
          <p:cNvSpPr txBox="1"/>
          <p:nvPr>
            <p:ph type="title"/>
          </p:nvPr>
        </p:nvSpPr>
        <p:spPr>
          <a:xfrm>
            <a:off x="1709188" y="1440719"/>
            <a:ext cx="3264300" cy="4071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SzPts val="5200"/>
              <a:buFont typeface="Commissioner"/>
              <a:buNone/>
              <a:defRPr>
                <a:latin typeface="Commissioner ExtraBold"/>
                <a:ea typeface="Commissioner ExtraBold"/>
                <a:cs typeface="Commissioner ExtraBold"/>
                <a:sym typeface="Commissioner ExtraBold"/>
              </a:defRPr>
            </a:lvl1pPr>
            <a:lvl2pPr lvl="1" algn="ctr">
              <a:lnSpc>
                <a:spcPct val="100000"/>
              </a:lnSpc>
              <a:spcBef>
                <a:spcPts val="0"/>
              </a:spcBef>
              <a:spcAft>
                <a:spcPts val="0"/>
              </a:spcAft>
              <a:buSzPts val="5200"/>
              <a:buNone/>
              <a:defRPr sz="4200"/>
            </a:lvl2pPr>
            <a:lvl3pPr lvl="2" algn="ctr">
              <a:lnSpc>
                <a:spcPct val="100000"/>
              </a:lnSpc>
              <a:spcBef>
                <a:spcPts val="0"/>
              </a:spcBef>
              <a:spcAft>
                <a:spcPts val="0"/>
              </a:spcAft>
              <a:buSzPts val="5200"/>
              <a:buNone/>
              <a:defRPr sz="4200"/>
            </a:lvl3pPr>
            <a:lvl4pPr lvl="3" algn="ctr">
              <a:lnSpc>
                <a:spcPct val="100000"/>
              </a:lnSpc>
              <a:spcBef>
                <a:spcPts val="0"/>
              </a:spcBef>
              <a:spcAft>
                <a:spcPts val="0"/>
              </a:spcAft>
              <a:buSzPts val="5200"/>
              <a:buNone/>
              <a:defRPr sz="4200"/>
            </a:lvl4pPr>
            <a:lvl5pPr lvl="4" algn="ctr">
              <a:lnSpc>
                <a:spcPct val="100000"/>
              </a:lnSpc>
              <a:spcBef>
                <a:spcPts val="0"/>
              </a:spcBef>
              <a:spcAft>
                <a:spcPts val="0"/>
              </a:spcAft>
              <a:buSzPts val="5200"/>
              <a:buNone/>
              <a:defRPr sz="4200"/>
            </a:lvl5pPr>
            <a:lvl6pPr lvl="5" algn="ctr">
              <a:lnSpc>
                <a:spcPct val="100000"/>
              </a:lnSpc>
              <a:spcBef>
                <a:spcPts val="0"/>
              </a:spcBef>
              <a:spcAft>
                <a:spcPts val="0"/>
              </a:spcAft>
              <a:buSzPts val="5200"/>
              <a:buNone/>
              <a:defRPr sz="4200"/>
            </a:lvl6pPr>
            <a:lvl7pPr lvl="6" algn="ctr">
              <a:lnSpc>
                <a:spcPct val="100000"/>
              </a:lnSpc>
              <a:spcBef>
                <a:spcPts val="0"/>
              </a:spcBef>
              <a:spcAft>
                <a:spcPts val="0"/>
              </a:spcAft>
              <a:buSzPts val="5200"/>
              <a:buNone/>
              <a:defRPr sz="4200"/>
            </a:lvl7pPr>
            <a:lvl8pPr lvl="7" algn="ctr">
              <a:lnSpc>
                <a:spcPct val="100000"/>
              </a:lnSpc>
              <a:spcBef>
                <a:spcPts val="0"/>
              </a:spcBef>
              <a:spcAft>
                <a:spcPts val="0"/>
              </a:spcAft>
              <a:buSzPts val="5200"/>
              <a:buNone/>
              <a:defRPr sz="4200"/>
            </a:lvl8pPr>
            <a:lvl9pPr lvl="8" algn="ctr">
              <a:lnSpc>
                <a:spcPct val="100000"/>
              </a:lnSpc>
              <a:spcBef>
                <a:spcPts val="0"/>
              </a:spcBef>
              <a:spcAft>
                <a:spcPts val="0"/>
              </a:spcAft>
              <a:buSzPts val="5200"/>
              <a:buNone/>
              <a:defRPr sz="4200"/>
            </a:lvl9pPr>
          </a:lstStyle>
          <a:p/>
        </p:txBody>
      </p:sp>
      <p:sp>
        <p:nvSpPr>
          <p:cNvPr id="79" name="Google Shape;79;p60"/>
          <p:cNvSpPr txBox="1"/>
          <p:nvPr>
            <p:ph idx="1" type="subTitle"/>
          </p:nvPr>
        </p:nvSpPr>
        <p:spPr>
          <a:xfrm>
            <a:off x="1708738" y="1936372"/>
            <a:ext cx="3265200" cy="1766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0" name="Google Shape;80;p6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sp>
        <p:nvSpPr>
          <p:cNvPr id="82" name="Google Shape;82;p61"/>
          <p:cNvSpPr/>
          <p:nvPr/>
        </p:nvSpPr>
        <p:spPr>
          <a:xfrm>
            <a:off x="-1276825" y="-338425"/>
            <a:ext cx="3566904" cy="891281"/>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61"/>
          <p:cNvSpPr/>
          <p:nvPr/>
        </p:nvSpPr>
        <p:spPr>
          <a:xfrm rot="10800000">
            <a:off x="6888750" y="4295000"/>
            <a:ext cx="3566904" cy="891281"/>
          </a:xfrm>
          <a:custGeom>
            <a:rect b="b" l="l" r="r" t="t"/>
            <a:pathLst>
              <a:path extrusionOk="0" h="15512" w="62079">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61"/>
          <p:cNvSpPr/>
          <p:nvPr/>
        </p:nvSpPr>
        <p:spPr>
          <a:xfrm>
            <a:off x="-758875" y="-493000"/>
            <a:ext cx="2531000" cy="1293450"/>
          </a:xfrm>
          <a:custGeom>
            <a:rect b="b" l="l" r="r" t="t"/>
            <a:pathLst>
              <a:path extrusionOk="0" h="51738" w="10124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61"/>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3100">
                <a:latin typeface="Commissioner ExtraBold"/>
                <a:ea typeface="Commissioner ExtraBold"/>
                <a:cs typeface="Commissioner ExtraBold"/>
                <a:sym typeface="Commissioner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p6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7" name="Shape 87"/>
        <p:cNvGrpSpPr/>
        <p:nvPr/>
      </p:nvGrpSpPr>
      <p:grpSpPr>
        <a:xfrm>
          <a:off x="0" y="0"/>
          <a:ext cx="0" cy="0"/>
          <a:chOff x="0" y="0"/>
          <a:chExt cx="0" cy="0"/>
        </a:xfrm>
      </p:grpSpPr>
      <p:sp>
        <p:nvSpPr>
          <p:cNvPr id="88" name="Google Shape;88;p62"/>
          <p:cNvSpPr/>
          <p:nvPr/>
        </p:nvSpPr>
        <p:spPr>
          <a:xfrm>
            <a:off x="3269949" y="3913766"/>
            <a:ext cx="6732640" cy="1258519"/>
          </a:xfrm>
          <a:custGeom>
            <a:rect b="b" l="l" r="r" t="t"/>
            <a:pathLst>
              <a:path extrusionOk="0" h="15913" w="85129">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62"/>
          <p:cNvSpPr/>
          <p:nvPr/>
        </p:nvSpPr>
        <p:spPr>
          <a:xfrm rot="10800000">
            <a:off x="-626096" y="-193028"/>
            <a:ext cx="3369906" cy="1722364"/>
          </a:xfrm>
          <a:custGeom>
            <a:rect b="b" l="l" r="r" t="t"/>
            <a:pathLst>
              <a:path extrusionOk="0" h="24585" w="48102">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62"/>
          <p:cNvSpPr/>
          <p:nvPr/>
        </p:nvSpPr>
        <p:spPr>
          <a:xfrm>
            <a:off x="6098039" y="3457193"/>
            <a:ext cx="3402170" cy="1738655"/>
          </a:xfrm>
          <a:custGeom>
            <a:rect b="b" l="l" r="r" t="t"/>
            <a:pathLst>
              <a:path extrusionOk="0" h="51738" w="10124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62"/>
          <p:cNvSpPr/>
          <p:nvPr/>
        </p:nvSpPr>
        <p:spPr>
          <a:xfrm>
            <a:off x="509300" y="-193031"/>
            <a:ext cx="2657853" cy="709603"/>
          </a:xfrm>
          <a:custGeom>
            <a:rect b="b" l="l" r="r" t="t"/>
            <a:pathLst>
              <a:path extrusionOk="0" h="21116" w="79091">
                <a:moveTo>
                  <a:pt x="267" y="434"/>
                </a:moveTo>
                <a:cubicBezTo>
                  <a:pt x="1" y="7006"/>
                  <a:pt x="3503" y="13044"/>
                  <a:pt x="8874" y="16713"/>
                </a:cubicBezTo>
                <a:cubicBezTo>
                  <a:pt x="15178" y="21116"/>
                  <a:pt x="22683" y="19982"/>
                  <a:pt x="29355" y="17113"/>
                </a:cubicBezTo>
                <a:cubicBezTo>
                  <a:pt x="33358" y="15379"/>
                  <a:pt x="37160" y="13177"/>
                  <a:pt x="41063" y="11342"/>
                </a:cubicBezTo>
                <a:cubicBezTo>
                  <a:pt x="45733" y="9207"/>
                  <a:pt x="50703" y="8040"/>
                  <a:pt x="55840" y="7873"/>
                </a:cubicBezTo>
                <a:cubicBezTo>
                  <a:pt x="60644" y="7740"/>
                  <a:pt x="65214" y="9207"/>
                  <a:pt x="69984" y="9474"/>
                </a:cubicBezTo>
                <a:cubicBezTo>
                  <a:pt x="73320" y="9674"/>
                  <a:pt x="76755" y="8574"/>
                  <a:pt x="78857" y="5905"/>
                </a:cubicBezTo>
                <a:cubicBezTo>
                  <a:pt x="79090" y="5572"/>
                  <a:pt x="78657" y="5171"/>
                  <a:pt x="78390" y="5471"/>
                </a:cubicBezTo>
                <a:cubicBezTo>
                  <a:pt x="75655" y="9007"/>
                  <a:pt x="71151" y="9141"/>
                  <a:pt x="67048" y="8540"/>
                </a:cubicBezTo>
                <a:cubicBezTo>
                  <a:pt x="63012" y="7973"/>
                  <a:pt x="59176" y="7173"/>
                  <a:pt x="55040" y="7239"/>
                </a:cubicBezTo>
                <a:cubicBezTo>
                  <a:pt x="47334" y="7506"/>
                  <a:pt x="40663" y="10675"/>
                  <a:pt x="33891" y="14144"/>
                </a:cubicBezTo>
                <a:cubicBezTo>
                  <a:pt x="26986" y="17680"/>
                  <a:pt x="19281" y="20916"/>
                  <a:pt x="11609" y="17513"/>
                </a:cubicBezTo>
                <a:cubicBezTo>
                  <a:pt x="5004" y="14578"/>
                  <a:pt x="501" y="7506"/>
                  <a:pt x="801" y="334"/>
                </a:cubicBezTo>
                <a:cubicBezTo>
                  <a:pt x="868" y="1"/>
                  <a:pt x="267" y="1"/>
                  <a:pt x="267" y="4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62"/>
          <p:cNvSpPr txBox="1"/>
          <p:nvPr>
            <p:ph type="title"/>
          </p:nvPr>
        </p:nvSpPr>
        <p:spPr>
          <a:xfrm>
            <a:off x="1388100" y="1724700"/>
            <a:ext cx="6367800" cy="1694100"/>
          </a:xfrm>
          <a:prstGeom prst="rect">
            <a:avLst/>
          </a:prstGeom>
          <a:noFill/>
          <a:ln>
            <a:noFill/>
          </a:ln>
        </p:spPr>
        <p:txBody>
          <a:bodyPr anchorCtr="0" anchor="ctr" bIns="0" lIns="0" spcFirstLastPara="1" rIns="0" wrap="square" tIns="0">
            <a:noAutofit/>
          </a:bodyPr>
          <a:lstStyle>
            <a:lvl1pPr lvl="0" algn="ctr">
              <a:lnSpc>
                <a:spcPct val="80000"/>
              </a:lnSpc>
              <a:spcBef>
                <a:spcPts val="0"/>
              </a:spcBef>
              <a:spcAft>
                <a:spcPts val="0"/>
              </a:spcAft>
              <a:buSzPts val="4800"/>
              <a:buNone/>
              <a:defRPr sz="7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93" name="Google Shape;93;p6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53"/>
          <p:cNvSpPr txBox="1"/>
          <p:nvPr>
            <p:ph type="title"/>
          </p:nvPr>
        </p:nvSpPr>
        <p:spPr>
          <a:xfrm>
            <a:off x="713225" y="445025"/>
            <a:ext cx="7717500" cy="5727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chemeClr val="dk2"/>
              </a:buClr>
              <a:buSzPts val="2800"/>
              <a:buFont typeface="Barlow SemiBold"/>
              <a:buNone/>
              <a:defRPr b="0" i="0" sz="3100" u="none" cap="none" strike="noStrike">
                <a:solidFill>
                  <a:schemeClr val="dk2"/>
                </a:solidFill>
                <a:latin typeface="Commissioner ExtraBold"/>
                <a:ea typeface="Commissioner ExtraBold"/>
                <a:cs typeface="Commissioner ExtraBold"/>
                <a:sym typeface="Commissioner ExtraBold"/>
              </a:defRPr>
            </a:lvl1pPr>
            <a:lvl2pPr lvl="1" marR="0" rtl="0" algn="l">
              <a:lnSpc>
                <a:spcPct val="100000"/>
              </a:lnSpc>
              <a:spcBef>
                <a:spcPts val="0"/>
              </a:spcBef>
              <a:spcAft>
                <a:spcPts val="0"/>
              </a:spcAft>
              <a:buClr>
                <a:schemeClr val="dk2"/>
              </a:buClr>
              <a:buSzPts val="2800"/>
              <a:buFont typeface="Barlow SemiBold"/>
              <a:buNone/>
              <a:defRPr b="0" i="0" sz="2800" u="none" cap="none" strike="noStrike">
                <a:solidFill>
                  <a:schemeClr val="dk2"/>
                </a:solidFill>
                <a:latin typeface="Barlow SemiBold"/>
                <a:ea typeface="Barlow SemiBold"/>
                <a:cs typeface="Barlow SemiBold"/>
                <a:sym typeface="Barlow SemiBold"/>
              </a:defRPr>
            </a:lvl2pPr>
            <a:lvl3pPr lvl="2" marR="0" rtl="0" algn="l">
              <a:lnSpc>
                <a:spcPct val="100000"/>
              </a:lnSpc>
              <a:spcBef>
                <a:spcPts val="0"/>
              </a:spcBef>
              <a:spcAft>
                <a:spcPts val="0"/>
              </a:spcAft>
              <a:buClr>
                <a:schemeClr val="dk2"/>
              </a:buClr>
              <a:buSzPts val="2800"/>
              <a:buFont typeface="Barlow SemiBold"/>
              <a:buNone/>
              <a:defRPr b="0" i="0" sz="2800" u="none" cap="none" strike="noStrike">
                <a:solidFill>
                  <a:schemeClr val="dk2"/>
                </a:solidFill>
                <a:latin typeface="Barlow SemiBold"/>
                <a:ea typeface="Barlow SemiBold"/>
                <a:cs typeface="Barlow SemiBold"/>
                <a:sym typeface="Barlow SemiBold"/>
              </a:defRPr>
            </a:lvl3pPr>
            <a:lvl4pPr lvl="3" marR="0" rtl="0" algn="l">
              <a:lnSpc>
                <a:spcPct val="100000"/>
              </a:lnSpc>
              <a:spcBef>
                <a:spcPts val="0"/>
              </a:spcBef>
              <a:spcAft>
                <a:spcPts val="0"/>
              </a:spcAft>
              <a:buClr>
                <a:schemeClr val="dk2"/>
              </a:buClr>
              <a:buSzPts val="2800"/>
              <a:buFont typeface="Barlow SemiBold"/>
              <a:buNone/>
              <a:defRPr b="0" i="0" sz="2800" u="none" cap="none" strike="noStrike">
                <a:solidFill>
                  <a:schemeClr val="dk2"/>
                </a:solidFill>
                <a:latin typeface="Barlow SemiBold"/>
                <a:ea typeface="Barlow SemiBold"/>
                <a:cs typeface="Barlow SemiBold"/>
                <a:sym typeface="Barlow SemiBold"/>
              </a:defRPr>
            </a:lvl4pPr>
            <a:lvl5pPr lvl="4" marR="0" rtl="0" algn="l">
              <a:lnSpc>
                <a:spcPct val="100000"/>
              </a:lnSpc>
              <a:spcBef>
                <a:spcPts val="0"/>
              </a:spcBef>
              <a:spcAft>
                <a:spcPts val="0"/>
              </a:spcAft>
              <a:buClr>
                <a:schemeClr val="dk2"/>
              </a:buClr>
              <a:buSzPts val="2800"/>
              <a:buFont typeface="Barlow SemiBold"/>
              <a:buNone/>
              <a:defRPr b="0" i="0" sz="2800" u="none" cap="none" strike="noStrike">
                <a:solidFill>
                  <a:schemeClr val="dk2"/>
                </a:solidFill>
                <a:latin typeface="Barlow SemiBold"/>
                <a:ea typeface="Barlow SemiBold"/>
                <a:cs typeface="Barlow SemiBold"/>
                <a:sym typeface="Barlow SemiBold"/>
              </a:defRPr>
            </a:lvl5pPr>
            <a:lvl6pPr lvl="5" marR="0" rtl="0" algn="l">
              <a:lnSpc>
                <a:spcPct val="100000"/>
              </a:lnSpc>
              <a:spcBef>
                <a:spcPts val="0"/>
              </a:spcBef>
              <a:spcAft>
                <a:spcPts val="0"/>
              </a:spcAft>
              <a:buClr>
                <a:schemeClr val="dk2"/>
              </a:buClr>
              <a:buSzPts val="2800"/>
              <a:buFont typeface="Barlow SemiBold"/>
              <a:buNone/>
              <a:defRPr b="0" i="0" sz="2800" u="none" cap="none" strike="noStrike">
                <a:solidFill>
                  <a:schemeClr val="dk2"/>
                </a:solidFill>
                <a:latin typeface="Barlow SemiBold"/>
                <a:ea typeface="Barlow SemiBold"/>
                <a:cs typeface="Barlow SemiBold"/>
                <a:sym typeface="Barlow SemiBold"/>
              </a:defRPr>
            </a:lvl6pPr>
            <a:lvl7pPr lvl="6" marR="0" rtl="0" algn="l">
              <a:lnSpc>
                <a:spcPct val="100000"/>
              </a:lnSpc>
              <a:spcBef>
                <a:spcPts val="0"/>
              </a:spcBef>
              <a:spcAft>
                <a:spcPts val="0"/>
              </a:spcAft>
              <a:buClr>
                <a:schemeClr val="dk2"/>
              </a:buClr>
              <a:buSzPts val="2800"/>
              <a:buFont typeface="Barlow SemiBold"/>
              <a:buNone/>
              <a:defRPr b="0" i="0" sz="2800" u="none" cap="none" strike="noStrike">
                <a:solidFill>
                  <a:schemeClr val="dk2"/>
                </a:solidFill>
                <a:latin typeface="Barlow SemiBold"/>
                <a:ea typeface="Barlow SemiBold"/>
                <a:cs typeface="Barlow SemiBold"/>
                <a:sym typeface="Barlow SemiBold"/>
              </a:defRPr>
            </a:lvl7pPr>
            <a:lvl8pPr lvl="7" marR="0" rtl="0" algn="l">
              <a:lnSpc>
                <a:spcPct val="100000"/>
              </a:lnSpc>
              <a:spcBef>
                <a:spcPts val="0"/>
              </a:spcBef>
              <a:spcAft>
                <a:spcPts val="0"/>
              </a:spcAft>
              <a:buClr>
                <a:schemeClr val="dk2"/>
              </a:buClr>
              <a:buSzPts val="2800"/>
              <a:buFont typeface="Barlow SemiBold"/>
              <a:buNone/>
              <a:defRPr b="0" i="0" sz="2800" u="none" cap="none" strike="noStrike">
                <a:solidFill>
                  <a:schemeClr val="dk2"/>
                </a:solidFill>
                <a:latin typeface="Barlow SemiBold"/>
                <a:ea typeface="Barlow SemiBold"/>
                <a:cs typeface="Barlow SemiBold"/>
                <a:sym typeface="Barlow SemiBold"/>
              </a:defRPr>
            </a:lvl8pPr>
            <a:lvl9pPr lvl="8" marR="0" rtl="0" algn="l">
              <a:lnSpc>
                <a:spcPct val="100000"/>
              </a:lnSpc>
              <a:spcBef>
                <a:spcPts val="0"/>
              </a:spcBef>
              <a:spcAft>
                <a:spcPts val="0"/>
              </a:spcAft>
              <a:buClr>
                <a:schemeClr val="dk2"/>
              </a:buClr>
              <a:buSzPts val="2800"/>
              <a:buFont typeface="Barlow SemiBold"/>
              <a:buNone/>
              <a:defRPr b="0" i="0" sz="2800" u="none" cap="none" strike="noStrike">
                <a:solidFill>
                  <a:schemeClr val="dk2"/>
                </a:solidFill>
                <a:latin typeface="Barlow SemiBold"/>
                <a:ea typeface="Barlow SemiBold"/>
                <a:cs typeface="Barlow SemiBold"/>
                <a:sym typeface="Barlow SemiBold"/>
              </a:defRPr>
            </a:lvl9pPr>
          </a:lstStyle>
          <a:p/>
        </p:txBody>
      </p:sp>
      <p:sp>
        <p:nvSpPr>
          <p:cNvPr id="7" name="Google Shape;7;p53"/>
          <p:cNvSpPr txBox="1"/>
          <p:nvPr>
            <p:ph idx="1" type="body"/>
          </p:nvPr>
        </p:nvSpPr>
        <p:spPr>
          <a:xfrm>
            <a:off x="713225" y="1152475"/>
            <a:ext cx="7717500" cy="3416400"/>
          </a:xfrm>
          <a:prstGeom prst="rect">
            <a:avLst/>
          </a:prstGeom>
          <a:noFill/>
          <a:ln>
            <a:noFill/>
          </a:ln>
        </p:spPr>
        <p:txBody>
          <a:bodyPr anchorCtr="0" anchor="t" bIns="0" lIns="0" spcFirstLastPara="1" rIns="0" wrap="square" tIns="0">
            <a:noAutofit/>
          </a:bodyPr>
          <a:lstStyle>
            <a:lvl1pPr indent="-342900" lvl="0" marL="457200" marR="0" rtl="0" algn="l">
              <a:lnSpc>
                <a:spcPct val="100000"/>
              </a:lnSpc>
              <a:spcBef>
                <a:spcPts val="0"/>
              </a:spcBef>
              <a:spcAft>
                <a:spcPts val="0"/>
              </a:spcAft>
              <a:buClr>
                <a:schemeClr val="dk1"/>
              </a:buClr>
              <a:buSzPts val="1800"/>
              <a:buFont typeface="Syne"/>
              <a:buChar char="●"/>
              <a:defRPr b="0" i="0" sz="1800" u="none" cap="none" strike="noStrike">
                <a:solidFill>
                  <a:schemeClr val="dk1"/>
                </a:solidFill>
                <a:latin typeface="Syne"/>
                <a:ea typeface="Syne"/>
                <a:cs typeface="Syne"/>
                <a:sym typeface="Syne"/>
              </a:defRPr>
            </a:lvl1pPr>
            <a:lvl2pPr indent="-317500" lvl="1" marL="914400" marR="0" rtl="0" algn="l">
              <a:lnSpc>
                <a:spcPct val="115000"/>
              </a:lnSpc>
              <a:spcBef>
                <a:spcPts val="0"/>
              </a:spcBef>
              <a:spcAft>
                <a:spcPts val="0"/>
              </a:spcAft>
              <a:buClr>
                <a:schemeClr val="dk1"/>
              </a:buClr>
              <a:buSzPts val="1400"/>
              <a:buFont typeface="Syne"/>
              <a:buChar char="○"/>
              <a:defRPr b="0" i="0" sz="1400" u="none" cap="none" strike="noStrike">
                <a:solidFill>
                  <a:schemeClr val="dk1"/>
                </a:solidFill>
                <a:latin typeface="Syne"/>
                <a:ea typeface="Syne"/>
                <a:cs typeface="Syne"/>
                <a:sym typeface="Syne"/>
              </a:defRPr>
            </a:lvl2pPr>
            <a:lvl3pPr indent="-317500" lvl="2" marL="1371600" marR="0" rtl="0" algn="l">
              <a:lnSpc>
                <a:spcPct val="115000"/>
              </a:lnSpc>
              <a:spcBef>
                <a:spcPts val="0"/>
              </a:spcBef>
              <a:spcAft>
                <a:spcPts val="0"/>
              </a:spcAft>
              <a:buClr>
                <a:schemeClr val="dk1"/>
              </a:buClr>
              <a:buSzPts val="1400"/>
              <a:buFont typeface="Syne"/>
              <a:buChar char="■"/>
              <a:defRPr b="0" i="0" sz="1400" u="none" cap="none" strike="noStrike">
                <a:solidFill>
                  <a:schemeClr val="dk1"/>
                </a:solidFill>
                <a:latin typeface="Syne"/>
                <a:ea typeface="Syne"/>
                <a:cs typeface="Syne"/>
                <a:sym typeface="Syne"/>
              </a:defRPr>
            </a:lvl3pPr>
            <a:lvl4pPr indent="-317500" lvl="3" marL="1828800" marR="0" rtl="0" algn="l">
              <a:lnSpc>
                <a:spcPct val="115000"/>
              </a:lnSpc>
              <a:spcBef>
                <a:spcPts val="0"/>
              </a:spcBef>
              <a:spcAft>
                <a:spcPts val="0"/>
              </a:spcAft>
              <a:buClr>
                <a:schemeClr val="dk1"/>
              </a:buClr>
              <a:buSzPts val="1400"/>
              <a:buFont typeface="Syne"/>
              <a:buChar char="●"/>
              <a:defRPr b="0" i="0" sz="1400" u="none" cap="none" strike="noStrike">
                <a:solidFill>
                  <a:schemeClr val="dk1"/>
                </a:solidFill>
                <a:latin typeface="Syne"/>
                <a:ea typeface="Syne"/>
                <a:cs typeface="Syne"/>
                <a:sym typeface="Syne"/>
              </a:defRPr>
            </a:lvl4pPr>
            <a:lvl5pPr indent="-317500" lvl="4" marL="2286000" marR="0" rtl="0" algn="l">
              <a:lnSpc>
                <a:spcPct val="115000"/>
              </a:lnSpc>
              <a:spcBef>
                <a:spcPts val="0"/>
              </a:spcBef>
              <a:spcAft>
                <a:spcPts val="0"/>
              </a:spcAft>
              <a:buClr>
                <a:schemeClr val="dk1"/>
              </a:buClr>
              <a:buSzPts val="1400"/>
              <a:buFont typeface="Syne"/>
              <a:buChar char="○"/>
              <a:defRPr b="0" i="0" sz="1400" u="none" cap="none" strike="noStrike">
                <a:solidFill>
                  <a:schemeClr val="dk1"/>
                </a:solidFill>
                <a:latin typeface="Syne"/>
                <a:ea typeface="Syne"/>
                <a:cs typeface="Syne"/>
                <a:sym typeface="Syne"/>
              </a:defRPr>
            </a:lvl5pPr>
            <a:lvl6pPr indent="-317500" lvl="5" marL="2743200" marR="0" rtl="0" algn="l">
              <a:lnSpc>
                <a:spcPct val="115000"/>
              </a:lnSpc>
              <a:spcBef>
                <a:spcPts val="0"/>
              </a:spcBef>
              <a:spcAft>
                <a:spcPts val="0"/>
              </a:spcAft>
              <a:buClr>
                <a:schemeClr val="dk1"/>
              </a:buClr>
              <a:buSzPts val="1400"/>
              <a:buFont typeface="Syne"/>
              <a:buChar char="■"/>
              <a:defRPr b="0" i="0" sz="1400" u="none" cap="none" strike="noStrike">
                <a:solidFill>
                  <a:schemeClr val="dk1"/>
                </a:solidFill>
                <a:latin typeface="Syne"/>
                <a:ea typeface="Syne"/>
                <a:cs typeface="Syne"/>
                <a:sym typeface="Syne"/>
              </a:defRPr>
            </a:lvl6pPr>
            <a:lvl7pPr indent="-317500" lvl="6" marL="3200400" marR="0" rtl="0" algn="l">
              <a:lnSpc>
                <a:spcPct val="115000"/>
              </a:lnSpc>
              <a:spcBef>
                <a:spcPts val="0"/>
              </a:spcBef>
              <a:spcAft>
                <a:spcPts val="0"/>
              </a:spcAft>
              <a:buClr>
                <a:schemeClr val="dk1"/>
              </a:buClr>
              <a:buSzPts val="1400"/>
              <a:buFont typeface="Syne"/>
              <a:buChar char="●"/>
              <a:defRPr b="0" i="0" sz="1400" u="none" cap="none" strike="noStrike">
                <a:solidFill>
                  <a:schemeClr val="dk1"/>
                </a:solidFill>
                <a:latin typeface="Syne"/>
                <a:ea typeface="Syne"/>
                <a:cs typeface="Syne"/>
                <a:sym typeface="Syne"/>
              </a:defRPr>
            </a:lvl7pPr>
            <a:lvl8pPr indent="-317500" lvl="7" marL="3657600" marR="0" rtl="0" algn="l">
              <a:lnSpc>
                <a:spcPct val="115000"/>
              </a:lnSpc>
              <a:spcBef>
                <a:spcPts val="0"/>
              </a:spcBef>
              <a:spcAft>
                <a:spcPts val="0"/>
              </a:spcAft>
              <a:buClr>
                <a:schemeClr val="dk1"/>
              </a:buClr>
              <a:buSzPts val="1400"/>
              <a:buFont typeface="Syne"/>
              <a:buChar char="○"/>
              <a:defRPr b="0" i="0" sz="1400" u="none" cap="none" strike="noStrike">
                <a:solidFill>
                  <a:schemeClr val="dk1"/>
                </a:solidFill>
                <a:latin typeface="Syne"/>
                <a:ea typeface="Syne"/>
                <a:cs typeface="Syne"/>
                <a:sym typeface="Syne"/>
              </a:defRPr>
            </a:lvl8pPr>
            <a:lvl9pPr indent="-317500" lvl="8" marL="4114800" marR="0" rtl="0" algn="l">
              <a:lnSpc>
                <a:spcPct val="115000"/>
              </a:lnSpc>
              <a:spcBef>
                <a:spcPts val="0"/>
              </a:spcBef>
              <a:spcAft>
                <a:spcPts val="0"/>
              </a:spcAft>
              <a:buClr>
                <a:schemeClr val="dk1"/>
              </a:buClr>
              <a:buSzPts val="1400"/>
              <a:buFont typeface="Syne"/>
              <a:buChar char="■"/>
              <a:defRPr b="0" i="0" sz="1400" u="none" cap="none" strike="noStrike">
                <a:solidFill>
                  <a:schemeClr val="dk1"/>
                </a:solidFill>
                <a:latin typeface="Syne"/>
                <a:ea typeface="Syne"/>
                <a:cs typeface="Syne"/>
                <a:sym typeface="Syne"/>
              </a:defRPr>
            </a:lvl9pPr>
          </a:lstStyle>
          <a:p/>
        </p:txBody>
      </p:sp>
      <p:sp>
        <p:nvSpPr>
          <p:cNvPr id="8" name="Google Shape;8;p5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Syne"/>
                <a:ea typeface="Syne"/>
                <a:cs typeface="Syne"/>
                <a:sym typeface="Syn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5.jpg"/><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5.jpg"/><Relationship Id="rId5" Type="http://schemas.openxmlformats.org/officeDocument/2006/relationships/image" Target="../media/image2.jpg"/><Relationship Id="rId6"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jpg"/><Relationship Id="rId4" Type="http://schemas.openxmlformats.org/officeDocument/2006/relationships/image" Target="../media/image12.png"/><Relationship Id="rId5"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1.jp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0.xml"/><Relationship Id="rId3" Type="http://schemas.openxmlformats.org/officeDocument/2006/relationships/image" Target="../media/image10.pn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10.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1.jp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1.jp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19.png"/><Relationship Id="rId4" Type="http://schemas.openxmlformats.org/officeDocument/2006/relationships/image" Target="../media/image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10.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7.xml"/><Relationship Id="rId3" Type="http://schemas.openxmlformats.org/officeDocument/2006/relationships/image" Target="../media/image1.jpg"/><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20.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1.jpg"/><Relationship Id="rId4" Type="http://schemas.openxmlformats.org/officeDocument/2006/relationships/image" Target="../media/image22.png"/><Relationship Id="rId5"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21.png"/><Relationship Id="rId4" Type="http://schemas.openxmlformats.org/officeDocument/2006/relationships/image" Target="../media/image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27.png"/><Relationship Id="rId4" Type="http://schemas.openxmlformats.org/officeDocument/2006/relationships/image" Target="../media/image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41.png"/><Relationship Id="rId4" Type="http://schemas.openxmlformats.org/officeDocument/2006/relationships/image" Target="../media/image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 Id="rId3" Type="http://schemas.openxmlformats.org/officeDocument/2006/relationships/image" Target="../media/image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2.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29.png"/><Relationship Id="rId4" Type="http://schemas.openxmlformats.org/officeDocument/2006/relationships/image" Target="../media/image5.jpg"/><Relationship Id="rId5"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0.xml"/><Relationship Id="rId3" Type="http://schemas.openxmlformats.org/officeDocument/2006/relationships/image" Target="../media/image31.jpg"/><Relationship Id="rId4" Type="http://schemas.openxmlformats.org/officeDocument/2006/relationships/image" Target="../media/image2.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30.png"/><Relationship Id="rId4" Type="http://schemas.openxmlformats.org/officeDocument/2006/relationships/image" Target="../media/image2.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2.jpg"/><Relationship Id="rId4" Type="http://schemas.openxmlformats.org/officeDocument/2006/relationships/image" Target="../media/image39.png"/><Relationship Id="rId5" Type="http://schemas.openxmlformats.org/officeDocument/2006/relationships/image" Target="../media/image42.png"/><Relationship Id="rId6" Type="http://schemas.openxmlformats.org/officeDocument/2006/relationships/image" Target="../media/image45.png"/><Relationship Id="rId7" Type="http://schemas.openxmlformats.org/officeDocument/2006/relationships/image" Target="../media/image44.png"/><Relationship Id="rId8" Type="http://schemas.openxmlformats.org/officeDocument/2006/relationships/image" Target="../media/image4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4.xml"/><Relationship Id="rId3" Type="http://schemas.openxmlformats.org/officeDocument/2006/relationships/image" Target="../media/image32.png"/><Relationship Id="rId4" Type="http://schemas.openxmlformats.org/officeDocument/2006/relationships/image" Target="../media/image36.png"/><Relationship Id="rId5" Type="http://schemas.openxmlformats.org/officeDocument/2006/relationships/image" Target="../media/image1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5.xml"/><Relationship Id="rId3" Type="http://schemas.openxmlformats.org/officeDocument/2006/relationships/image" Target="../media/image37.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8.png"/><Relationship Id="rId7" Type="http://schemas.openxmlformats.org/officeDocument/2006/relationships/image" Target="../media/image1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6.xml"/><Relationship Id="rId3" Type="http://schemas.openxmlformats.org/officeDocument/2006/relationships/image" Target="../media/image5.jpg"/><Relationship Id="rId4" Type="http://schemas.openxmlformats.org/officeDocument/2006/relationships/image" Target="../media/image2.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7.xml"/><Relationship Id="rId3" Type="http://schemas.openxmlformats.org/officeDocument/2006/relationships/image" Target="../media/image1.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 Id="rId3" Type="http://schemas.openxmlformats.org/officeDocument/2006/relationships/image" Target="../media/image1.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1.xml"/><Relationship Id="rId3" Type="http://schemas.openxmlformats.org/officeDocument/2006/relationships/image" Target="../media/image1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 Id="rId3" Type="http://schemas.openxmlformats.org/officeDocument/2006/relationships/image" Target="../media/image5.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40.gif"/><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
          <p:cNvSpPr txBox="1"/>
          <p:nvPr>
            <p:ph type="ctrTitle"/>
          </p:nvPr>
        </p:nvSpPr>
        <p:spPr>
          <a:xfrm>
            <a:off x="2014050" y="1303950"/>
            <a:ext cx="5115900" cy="2124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200"/>
              <a:buNone/>
            </a:pPr>
            <a:r>
              <a:rPr lang="en"/>
              <a:t>B.R.E.A.T.H.E</a:t>
            </a:r>
            <a:endParaRPr/>
          </a:p>
          <a:p>
            <a:pPr indent="0" lvl="0" marL="0" rtl="0" algn="l">
              <a:lnSpc>
                <a:spcPct val="90000"/>
              </a:lnSpc>
              <a:spcBef>
                <a:spcPts val="0"/>
              </a:spcBef>
              <a:spcAft>
                <a:spcPts val="0"/>
              </a:spcAft>
              <a:buSzPts val="5200"/>
              <a:buNone/>
            </a:pPr>
            <a:r>
              <a:t/>
            </a:r>
            <a:endParaRPr sz="1800"/>
          </a:p>
          <a:p>
            <a:pPr indent="0" lvl="0" marL="0" rtl="0" algn="l">
              <a:lnSpc>
                <a:spcPct val="90000"/>
              </a:lnSpc>
              <a:spcBef>
                <a:spcPts val="0"/>
              </a:spcBef>
              <a:spcAft>
                <a:spcPts val="0"/>
              </a:spcAft>
              <a:buSzPts val="5200"/>
              <a:buNone/>
            </a:pPr>
            <a:r>
              <a:rPr lang="en" sz="1800"/>
              <a:t>Balanced Responsive Environmental Airflow and Temperature Housing Enhancer</a:t>
            </a:r>
            <a:endParaRPr sz="1800"/>
          </a:p>
          <a:p>
            <a:pPr indent="0" lvl="0" marL="0" rtl="0" algn="l">
              <a:lnSpc>
                <a:spcPct val="100000"/>
              </a:lnSpc>
              <a:spcBef>
                <a:spcPts val="0"/>
              </a:spcBef>
              <a:spcAft>
                <a:spcPts val="0"/>
              </a:spcAft>
              <a:buSzPts val="5200"/>
              <a:buNone/>
            </a:pPr>
            <a:r>
              <a:t/>
            </a:r>
            <a:endParaRPr sz="1600">
              <a:solidFill>
                <a:schemeClr val="dk1"/>
              </a:solidFill>
              <a:latin typeface="Syne"/>
              <a:ea typeface="Syne"/>
              <a:cs typeface="Syne"/>
              <a:sym typeface="Syne"/>
            </a:endParaRPr>
          </a:p>
          <a:p>
            <a:pPr indent="0" lvl="0" marL="0" rtl="0" algn="l">
              <a:lnSpc>
                <a:spcPct val="100000"/>
              </a:lnSpc>
              <a:spcBef>
                <a:spcPts val="0"/>
              </a:spcBef>
              <a:spcAft>
                <a:spcPts val="0"/>
              </a:spcAft>
              <a:buSzPts val="5200"/>
              <a:buNone/>
            </a:pPr>
            <a:r>
              <a:rPr lang="en" sz="1600">
                <a:solidFill>
                  <a:schemeClr val="dk1"/>
                </a:solidFill>
                <a:latin typeface="Syne"/>
                <a:ea typeface="Syne"/>
                <a:cs typeface="Syne"/>
                <a:sym typeface="Syne"/>
              </a:rPr>
              <a:t>Senior Design: Group 40</a:t>
            </a:r>
            <a:endParaRPr/>
          </a:p>
        </p:txBody>
      </p:sp>
      <p:sp>
        <p:nvSpPr>
          <p:cNvPr id="327" name="Google Shape;327;p1"/>
          <p:cNvSpPr/>
          <p:nvPr/>
        </p:nvSpPr>
        <p:spPr>
          <a:xfrm>
            <a:off x="1843600" y="3337725"/>
            <a:ext cx="3894900" cy="4116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
          <p:cNvSpPr txBox="1"/>
          <p:nvPr>
            <p:ph idx="1" type="subTitle"/>
          </p:nvPr>
        </p:nvSpPr>
        <p:spPr>
          <a:xfrm>
            <a:off x="2009500" y="3396075"/>
            <a:ext cx="3563100" cy="294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600"/>
              <a:buNone/>
            </a:pPr>
            <a:r>
              <a:rPr lang="en"/>
              <a:t>Sponsored by: Dr. Qun Zhou Sun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g34c37f3a265_2_391"/>
          <p:cNvSpPr/>
          <p:nvPr/>
        </p:nvSpPr>
        <p:spPr>
          <a:xfrm>
            <a:off x="2820425" y="3608950"/>
            <a:ext cx="3514200" cy="648000"/>
          </a:xfrm>
          <a:prstGeom prst="rect">
            <a:avLst/>
          </a:prstGeom>
          <a:solidFill>
            <a:schemeClr val="lt1"/>
          </a:solid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Syne"/>
              <a:ea typeface="Syne"/>
              <a:cs typeface="Syne"/>
              <a:sym typeface="Syne"/>
            </a:endParaRPr>
          </a:p>
        </p:txBody>
      </p:sp>
      <p:sp>
        <p:nvSpPr>
          <p:cNvPr id="430" name="Google Shape;430;g34c37f3a265_2_39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sp>
        <p:nvSpPr>
          <p:cNvPr id="431" name="Google Shape;431;g34c37f3a265_2_391"/>
          <p:cNvSpPr txBox="1"/>
          <p:nvPr>
            <p:ph type="title"/>
          </p:nvPr>
        </p:nvSpPr>
        <p:spPr>
          <a:xfrm>
            <a:off x="2707950" y="-64125"/>
            <a:ext cx="3728100" cy="4539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2800"/>
              <a:buNone/>
            </a:pPr>
            <a:r>
              <a:rPr lang="en" sz="1900"/>
              <a:t>House of Quality</a:t>
            </a:r>
            <a:endParaRPr/>
          </a:p>
        </p:txBody>
      </p:sp>
      <p:pic>
        <p:nvPicPr>
          <p:cNvPr id="432" name="Google Shape;432;g34c37f3a265_2_391"/>
          <p:cNvPicPr preferRelativeResize="0"/>
          <p:nvPr/>
        </p:nvPicPr>
        <p:blipFill rotWithShape="1">
          <a:blip r:embed="rId3">
            <a:alphaModFix/>
          </a:blip>
          <a:srcRect b="0" l="4765" r="1793" t="0"/>
          <a:stretch/>
        </p:blipFill>
        <p:spPr>
          <a:xfrm>
            <a:off x="2384538" y="329350"/>
            <a:ext cx="4374900" cy="4814100"/>
          </a:xfrm>
          <a:prstGeom prst="roundRect">
            <a:avLst>
              <a:gd fmla="val 12975" name="adj"/>
            </a:avLst>
          </a:prstGeom>
          <a:noFill/>
          <a:ln cap="flat" cmpd="sng" w="9525">
            <a:solidFill>
              <a:srgbClr val="000000"/>
            </a:solidFill>
            <a:prstDash val="solid"/>
            <a:round/>
            <a:headEnd len="sm" w="sm" type="none"/>
            <a:tailEnd len="sm" w="sm" type="none"/>
          </a:ln>
        </p:spPr>
      </p:pic>
      <p:pic>
        <p:nvPicPr>
          <p:cNvPr id="433" name="Google Shape;433;g34c37f3a265_2_391"/>
          <p:cNvPicPr preferRelativeResize="0"/>
          <p:nvPr/>
        </p:nvPicPr>
        <p:blipFill rotWithShape="1">
          <a:blip r:embed="rId4">
            <a:alphaModFix/>
          </a:blip>
          <a:srcRect b="5341" l="0" r="0" t="5341"/>
          <a:stretch/>
        </p:blipFill>
        <p:spPr>
          <a:xfrm>
            <a:off x="8142099" y="0"/>
            <a:ext cx="1002000" cy="948000"/>
          </a:xfrm>
          <a:prstGeom prst="flowChartAlternateProcess">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g34c37f3a265_2_26"/>
          <p:cNvSpPr txBox="1"/>
          <p:nvPr>
            <p:ph type="title"/>
          </p:nvPr>
        </p:nvSpPr>
        <p:spPr>
          <a:xfrm>
            <a:off x="713250" y="25355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What is it? </a:t>
            </a:r>
            <a:endParaRPr/>
          </a:p>
          <a:p>
            <a:pPr indent="0" lvl="0" marL="0" rtl="0" algn="ctr">
              <a:lnSpc>
                <a:spcPct val="100000"/>
              </a:lnSpc>
              <a:spcBef>
                <a:spcPts val="0"/>
              </a:spcBef>
              <a:spcAft>
                <a:spcPts val="0"/>
              </a:spcAft>
              <a:buSzPts val="2800"/>
              <a:buNone/>
            </a:pPr>
            <a:r>
              <a:t/>
            </a:r>
            <a:endParaRPr/>
          </a:p>
        </p:txBody>
      </p:sp>
      <p:sp>
        <p:nvSpPr>
          <p:cNvPr id="439" name="Google Shape;439;g34c37f3a265_2_26"/>
          <p:cNvSpPr txBox="1"/>
          <p:nvPr>
            <p:ph idx="1" type="subTitle"/>
          </p:nvPr>
        </p:nvSpPr>
        <p:spPr>
          <a:xfrm>
            <a:off x="396900" y="964075"/>
            <a:ext cx="3792000" cy="3655800"/>
          </a:xfrm>
          <a:prstGeom prst="rect">
            <a:avLst/>
          </a:prstGeom>
          <a:noFill/>
          <a:ln>
            <a:noFill/>
          </a:ln>
        </p:spPr>
        <p:txBody>
          <a:bodyPr anchorCtr="0" anchor="t" bIns="0" lIns="0" spcFirstLastPara="1" rIns="0" wrap="square" tIns="0">
            <a:noAutofit/>
          </a:bodyPr>
          <a:lstStyle/>
          <a:p>
            <a:pPr indent="-342900" lvl="0" marL="457200" rtl="0" algn="l">
              <a:lnSpc>
                <a:spcPct val="100000"/>
              </a:lnSpc>
              <a:spcBef>
                <a:spcPts val="0"/>
              </a:spcBef>
              <a:spcAft>
                <a:spcPts val="0"/>
              </a:spcAft>
              <a:buClr>
                <a:schemeClr val="dk2"/>
              </a:buClr>
              <a:buSzPts val="1800"/>
              <a:buChar char="●"/>
            </a:pPr>
            <a:r>
              <a:rPr lang="en" sz="1800">
                <a:solidFill>
                  <a:schemeClr val="dk2"/>
                </a:solidFill>
              </a:rPr>
              <a:t>An autonomous smart vent consisting of a Control Unit and a Vent Unit.</a:t>
            </a:r>
            <a:endParaRPr sz="1800">
              <a:solidFill>
                <a:schemeClr val="dk2"/>
              </a:solidFill>
            </a:endParaRPr>
          </a:p>
          <a:p>
            <a:pPr indent="-342900" lvl="0" marL="457200" rtl="0" algn="l">
              <a:lnSpc>
                <a:spcPct val="100000"/>
              </a:lnSpc>
              <a:spcBef>
                <a:spcPts val="0"/>
              </a:spcBef>
              <a:spcAft>
                <a:spcPts val="0"/>
              </a:spcAft>
              <a:buClr>
                <a:schemeClr val="dk2"/>
              </a:buClr>
              <a:buSzPts val="1800"/>
              <a:buChar char="●"/>
            </a:pPr>
            <a:r>
              <a:rPr lang="en" sz="1800">
                <a:solidFill>
                  <a:schemeClr val="dk2"/>
                </a:solidFill>
              </a:rPr>
              <a:t>Control Unit:</a:t>
            </a:r>
            <a:endParaRPr sz="1800">
              <a:solidFill>
                <a:schemeClr val="dk2"/>
              </a:solidFill>
            </a:endParaRPr>
          </a:p>
          <a:p>
            <a:pPr indent="-431800" lvl="1" marL="914400" rtl="0" algn="l">
              <a:lnSpc>
                <a:spcPct val="100000"/>
              </a:lnSpc>
              <a:spcBef>
                <a:spcPts val="0"/>
              </a:spcBef>
              <a:spcAft>
                <a:spcPts val="0"/>
              </a:spcAft>
              <a:buClr>
                <a:schemeClr val="dk2"/>
              </a:buClr>
              <a:buSzPts val="1800"/>
              <a:buChar char="○"/>
            </a:pPr>
            <a:r>
              <a:rPr lang="en" sz="1800">
                <a:solidFill>
                  <a:schemeClr val="dk2"/>
                </a:solidFill>
              </a:rPr>
              <a:t>LCD Screen, Carbon Dioxide Sensor, Temperature Sensor, Piezo Buzzer.</a:t>
            </a:r>
            <a:endParaRPr sz="1800">
              <a:solidFill>
                <a:schemeClr val="dk2"/>
              </a:solidFill>
            </a:endParaRPr>
          </a:p>
          <a:p>
            <a:pPr indent="-342900" lvl="0" marL="457200" rtl="0" algn="l">
              <a:lnSpc>
                <a:spcPct val="100000"/>
              </a:lnSpc>
              <a:spcBef>
                <a:spcPts val="0"/>
              </a:spcBef>
              <a:spcAft>
                <a:spcPts val="0"/>
              </a:spcAft>
              <a:buClr>
                <a:schemeClr val="dk2"/>
              </a:buClr>
              <a:buSzPts val="1800"/>
              <a:buChar char="●"/>
            </a:pPr>
            <a:r>
              <a:rPr lang="en" sz="1800">
                <a:solidFill>
                  <a:schemeClr val="dk2"/>
                </a:solidFill>
              </a:rPr>
              <a:t>Vent unit:</a:t>
            </a:r>
            <a:endParaRPr sz="1800">
              <a:solidFill>
                <a:schemeClr val="dk2"/>
              </a:solidFill>
            </a:endParaRPr>
          </a:p>
          <a:p>
            <a:pPr indent="-431800" lvl="1" marL="914400" rtl="0" algn="l">
              <a:lnSpc>
                <a:spcPct val="100000"/>
              </a:lnSpc>
              <a:spcBef>
                <a:spcPts val="0"/>
              </a:spcBef>
              <a:spcAft>
                <a:spcPts val="0"/>
              </a:spcAft>
              <a:buClr>
                <a:schemeClr val="dk2"/>
              </a:buClr>
              <a:buSzPts val="1800"/>
              <a:buChar char="○"/>
            </a:pPr>
            <a:r>
              <a:rPr lang="en" sz="1800">
                <a:solidFill>
                  <a:schemeClr val="dk2"/>
                </a:solidFill>
              </a:rPr>
              <a:t>Servo Motor to move the louvers.</a:t>
            </a:r>
            <a:endParaRPr sz="1800">
              <a:solidFill>
                <a:schemeClr val="dk2"/>
              </a:solidFill>
            </a:endParaRPr>
          </a:p>
        </p:txBody>
      </p:sp>
      <p:pic>
        <p:nvPicPr>
          <p:cNvPr id="440" name="Google Shape;440;g34c37f3a265_2_26"/>
          <p:cNvPicPr preferRelativeResize="0"/>
          <p:nvPr/>
        </p:nvPicPr>
        <p:blipFill rotWithShape="1">
          <a:blip r:embed="rId3">
            <a:alphaModFix/>
          </a:blip>
          <a:srcRect b="0" l="7641" r="17946" t="0"/>
          <a:stretch/>
        </p:blipFill>
        <p:spPr>
          <a:xfrm>
            <a:off x="4260474" y="873625"/>
            <a:ext cx="4883400" cy="3931200"/>
          </a:xfrm>
          <a:prstGeom prst="roundRect">
            <a:avLst>
              <a:gd fmla="val 16667" name="adj"/>
            </a:avLst>
          </a:prstGeom>
          <a:noFill/>
          <a:ln>
            <a:noFill/>
          </a:ln>
        </p:spPr>
      </p:pic>
      <p:pic>
        <p:nvPicPr>
          <p:cNvPr id="441" name="Google Shape;441;g34c37f3a265_2_26"/>
          <p:cNvPicPr preferRelativeResize="0"/>
          <p:nvPr/>
        </p:nvPicPr>
        <p:blipFill rotWithShape="1">
          <a:blip r:embed="rId4">
            <a:alphaModFix/>
          </a:blip>
          <a:srcRect b="14886" l="0" r="0" t="2591"/>
          <a:stretch/>
        </p:blipFill>
        <p:spPr>
          <a:xfrm>
            <a:off x="8304000" y="0"/>
            <a:ext cx="840000" cy="885900"/>
          </a:xfrm>
          <a:prstGeom prst="flowChartAlternateProcess">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8"/>
          <p:cNvSpPr txBox="1"/>
          <p:nvPr/>
        </p:nvSpPr>
        <p:spPr>
          <a:xfrm>
            <a:off x="5627025" y="1509750"/>
            <a:ext cx="3000000" cy="212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200"/>
              <a:buFont typeface="Arial"/>
              <a:buNone/>
            </a:pPr>
            <a:r>
              <a:rPr b="0" i="0" lang="en" sz="4200" u="none" cap="none" strike="noStrike">
                <a:solidFill>
                  <a:schemeClr val="dk2"/>
                </a:solidFill>
                <a:latin typeface="Commissioner ExtraBold"/>
                <a:ea typeface="Commissioner ExtraBold"/>
                <a:cs typeface="Commissioner ExtraBold"/>
                <a:sym typeface="Commissioner ExtraBold"/>
              </a:rPr>
              <a:t>Hardware</a:t>
            </a:r>
            <a:endParaRPr b="0" i="0" sz="4200" u="none" cap="none" strike="noStrike">
              <a:solidFill>
                <a:schemeClr val="dk2"/>
              </a:solidFill>
              <a:latin typeface="Commissioner ExtraBold"/>
              <a:ea typeface="Commissioner ExtraBold"/>
              <a:cs typeface="Commissioner ExtraBold"/>
              <a:sym typeface="Commissioner ExtraBold"/>
            </a:endParaRPr>
          </a:p>
          <a:p>
            <a:pPr indent="0" lvl="0" marL="0" marR="0" rtl="0" algn="ctr">
              <a:lnSpc>
                <a:spcPct val="100000"/>
              </a:lnSpc>
              <a:spcBef>
                <a:spcPts val="0"/>
              </a:spcBef>
              <a:spcAft>
                <a:spcPts val="0"/>
              </a:spcAft>
              <a:buClr>
                <a:srgbClr val="000000"/>
              </a:buClr>
              <a:buSzPts val="4200"/>
              <a:buFont typeface="Arial"/>
              <a:buNone/>
            </a:pPr>
            <a:r>
              <a:rPr b="0" i="0" lang="en" sz="4200" u="none" cap="none" strike="noStrike">
                <a:solidFill>
                  <a:schemeClr val="dk2"/>
                </a:solidFill>
                <a:latin typeface="Commissioner ExtraBold"/>
                <a:ea typeface="Commissioner ExtraBold"/>
                <a:cs typeface="Commissioner ExtraBold"/>
                <a:sym typeface="Commissioner ExtraBold"/>
              </a:rPr>
              <a:t>Block Diagram</a:t>
            </a:r>
            <a:endParaRPr b="0" i="0" sz="4200" u="none" cap="none" strike="noStrike">
              <a:solidFill>
                <a:schemeClr val="dk2"/>
              </a:solidFill>
              <a:latin typeface="Commissioner ExtraBold"/>
              <a:ea typeface="Commissioner ExtraBold"/>
              <a:cs typeface="Commissioner ExtraBold"/>
              <a:sym typeface="Commissioner ExtraBold"/>
            </a:endParaRPr>
          </a:p>
        </p:txBody>
      </p:sp>
      <p:sp>
        <p:nvSpPr>
          <p:cNvPr id="447" name="Google Shape;447;p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448" name="Google Shape;448;p8"/>
          <p:cNvPicPr preferRelativeResize="0"/>
          <p:nvPr/>
        </p:nvPicPr>
        <p:blipFill rotWithShape="1">
          <a:blip r:embed="rId3">
            <a:alphaModFix/>
          </a:blip>
          <a:srcRect b="14886" l="0" r="0" t="2591"/>
          <a:stretch/>
        </p:blipFill>
        <p:spPr>
          <a:xfrm>
            <a:off x="8304000" y="0"/>
            <a:ext cx="840000" cy="885900"/>
          </a:xfrm>
          <a:prstGeom prst="flowChartAlternateProcess">
            <a:avLst/>
          </a:prstGeom>
          <a:noFill/>
          <a:ln>
            <a:noFill/>
          </a:ln>
        </p:spPr>
      </p:pic>
      <p:pic>
        <p:nvPicPr>
          <p:cNvPr id="449" name="Google Shape;449;p8"/>
          <p:cNvPicPr preferRelativeResize="0"/>
          <p:nvPr/>
        </p:nvPicPr>
        <p:blipFill rotWithShape="1">
          <a:blip r:embed="rId4">
            <a:alphaModFix/>
          </a:blip>
          <a:srcRect b="11757" l="10109" r="13126" t="9957"/>
          <a:stretch/>
        </p:blipFill>
        <p:spPr>
          <a:xfrm>
            <a:off x="158925" y="42925"/>
            <a:ext cx="5570700" cy="5044500"/>
          </a:xfrm>
          <a:prstGeom prst="roundRect">
            <a:avLst>
              <a:gd fmla="val 7114" name="adj"/>
            </a:avLst>
          </a:prstGeom>
          <a:noFill/>
          <a:ln cap="flat" cmpd="sng" w="9525">
            <a:solidFill>
              <a:srgbClr val="2E3338"/>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11"/>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11"/>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Hardware Selection</a:t>
            </a:r>
            <a:endParaRPr/>
          </a:p>
        </p:txBody>
      </p:sp>
      <p:sp>
        <p:nvSpPr>
          <p:cNvPr id="456" name="Google Shape;456;p11"/>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04</a:t>
            </a:r>
            <a:endParaRPr/>
          </a:p>
        </p:txBody>
      </p:sp>
      <p:sp>
        <p:nvSpPr>
          <p:cNvPr id="457" name="Google Shape;457;p1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12"/>
          <p:cNvSpPr txBox="1"/>
          <p:nvPr>
            <p:ph idx="4294967295" type="title"/>
          </p:nvPr>
        </p:nvSpPr>
        <p:spPr>
          <a:xfrm>
            <a:off x="1941900" y="389525"/>
            <a:ext cx="5260200" cy="4317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SzPts val="2800"/>
              <a:buNone/>
            </a:pPr>
            <a:r>
              <a:rPr lang="en"/>
              <a:t>MCU Selection </a:t>
            </a:r>
            <a:endParaRPr/>
          </a:p>
        </p:txBody>
      </p:sp>
      <p:graphicFrame>
        <p:nvGraphicFramePr>
          <p:cNvPr id="463" name="Google Shape;463;p12"/>
          <p:cNvGraphicFramePr/>
          <p:nvPr/>
        </p:nvGraphicFramePr>
        <p:xfrm>
          <a:off x="215413" y="945388"/>
          <a:ext cx="3000000" cy="3000000"/>
        </p:xfrm>
        <a:graphic>
          <a:graphicData uri="http://schemas.openxmlformats.org/drawingml/2006/table">
            <a:tbl>
              <a:tblPr>
                <a:noFill/>
                <a:tableStyleId>{B270BF0D-8316-4EE1-B8B4-C0B9C5E265CA}</a:tableStyleId>
              </a:tblPr>
              <a:tblGrid>
                <a:gridCol w="2003100"/>
                <a:gridCol w="382850"/>
                <a:gridCol w="1822550"/>
                <a:gridCol w="563400"/>
                <a:gridCol w="1215200"/>
                <a:gridCol w="1437525"/>
                <a:gridCol w="1288550"/>
              </a:tblGrid>
              <a:tr h="578925">
                <a:tc>
                  <a:txBody>
                    <a:bodyPr/>
                    <a:lstStyle/>
                    <a:p>
                      <a:pPr indent="0" lvl="0" marL="0" marR="0" rtl="0" algn="ctr">
                        <a:lnSpc>
                          <a:spcPct val="100000"/>
                        </a:lnSpc>
                        <a:spcBef>
                          <a:spcPts val="0"/>
                        </a:spcBef>
                        <a:spcAft>
                          <a:spcPts val="0"/>
                        </a:spcAft>
                        <a:buClr>
                          <a:srgbClr val="000000"/>
                        </a:buClr>
                        <a:buSzPts val="1200"/>
                        <a:buFont typeface="Arial"/>
                        <a:buNone/>
                      </a:pPr>
                      <a:r>
                        <a:t/>
                      </a:r>
                      <a:endParaRPr b="1" sz="12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dk2"/>
                          </a:solidFill>
                          <a:highlight>
                            <a:srgbClr val="00C3B1"/>
                          </a:highlight>
                          <a:latin typeface="Syne"/>
                          <a:ea typeface="Syne"/>
                          <a:cs typeface="Syne"/>
                          <a:sym typeface="Syne"/>
                        </a:rPr>
                        <a:t>ESP32</a:t>
                      </a:r>
                      <a:endParaRPr b="1" sz="1200" u="none" cap="none" strike="noStrike">
                        <a:solidFill>
                          <a:schemeClr val="dk2"/>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dk2"/>
                          </a:solidFill>
                          <a:highlight>
                            <a:srgbClr val="00C3B1"/>
                          </a:highlight>
                          <a:latin typeface="Syne"/>
                          <a:ea typeface="Syne"/>
                          <a:cs typeface="Syne"/>
                          <a:sym typeface="Syne"/>
                        </a:rPr>
                        <a:t>nRF52832</a:t>
                      </a:r>
                      <a:endParaRPr b="1" sz="1200" u="none" cap="none" strike="noStrike">
                        <a:solidFill>
                          <a:schemeClr val="dk2"/>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lt1"/>
                          </a:solidFill>
                          <a:latin typeface="Syne"/>
                          <a:ea typeface="Syne"/>
                          <a:cs typeface="Syne"/>
                          <a:sym typeface="Syne"/>
                        </a:rPr>
                        <a:t>STM32WB09ke</a:t>
                      </a:r>
                      <a:endParaRPr b="1" sz="12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lt1"/>
                          </a:solidFill>
                          <a:latin typeface="Syne"/>
                          <a:ea typeface="Syne"/>
                          <a:cs typeface="Syne"/>
                          <a:sym typeface="Syne"/>
                        </a:rPr>
                        <a:t>MSP430FR6989</a:t>
                      </a:r>
                      <a:endParaRPr b="1" sz="12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435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chemeClr val="lt1"/>
                          </a:highlight>
                          <a:latin typeface="Syne SemiBold"/>
                          <a:ea typeface="Syne SemiBold"/>
                          <a:cs typeface="Syne SemiBold"/>
                          <a:sym typeface="Syne SemiBold"/>
                        </a:rPr>
                        <a:t>Current Draw</a:t>
                      </a:r>
                      <a:endParaRPr sz="1400" u="none" cap="none" strike="noStrike">
                        <a:solidFill>
                          <a:schemeClr val="dk2"/>
                        </a:solidFill>
                        <a:highlight>
                          <a:schemeClr val="lt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100mA</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100uA</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1.6mA</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100uA</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435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chemeClr val="lt1"/>
                          </a:highlight>
                          <a:latin typeface="Syne SemiBold"/>
                          <a:ea typeface="Syne SemiBold"/>
                          <a:cs typeface="Syne SemiBold"/>
                          <a:sym typeface="Syne SemiBold"/>
                        </a:rPr>
                        <a:t>Operating Frequency </a:t>
                      </a:r>
                      <a:endParaRPr sz="1400" u="none" cap="none" strike="noStrike">
                        <a:solidFill>
                          <a:schemeClr val="dk2"/>
                        </a:solidFill>
                        <a:highlight>
                          <a:schemeClr val="lt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80 MHz to 240 MHz</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64 MHz</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64 MHz</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16 MHz</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435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chemeClr val="lt1"/>
                          </a:highlight>
                          <a:latin typeface="Syne SemiBold"/>
                          <a:ea typeface="Syne SemiBold"/>
                          <a:cs typeface="Syne SemiBold"/>
                          <a:sym typeface="Syne SemiBold"/>
                        </a:rPr>
                        <a:t>Integrated BLE</a:t>
                      </a:r>
                      <a:endParaRPr sz="1400" u="none" cap="none" strike="noStrike">
                        <a:solidFill>
                          <a:schemeClr val="dk2"/>
                        </a:solidFill>
                        <a:highlight>
                          <a:schemeClr val="lt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Yes</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Yes</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Yes</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No</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435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chemeClr val="lt1"/>
                          </a:highlight>
                          <a:latin typeface="Syne SemiBold"/>
                          <a:ea typeface="Syne SemiBold"/>
                          <a:cs typeface="Syne SemiBold"/>
                          <a:sym typeface="Syne SemiBold"/>
                        </a:rPr>
                        <a:t>Ease of Integration</a:t>
                      </a:r>
                      <a:endParaRPr sz="1400" u="none" cap="none" strike="noStrike">
                        <a:solidFill>
                          <a:schemeClr val="dk2"/>
                        </a:solidFill>
                        <a:highlight>
                          <a:schemeClr val="lt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High</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High / Moderate</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Low</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Low</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435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chemeClr val="lt1"/>
                          </a:highlight>
                          <a:latin typeface="Syne SemiBold"/>
                          <a:ea typeface="Syne SemiBold"/>
                          <a:cs typeface="Syne SemiBold"/>
                          <a:sym typeface="Syne SemiBold"/>
                        </a:rPr>
                        <a:t>Built-in BLE Antenna</a:t>
                      </a:r>
                      <a:endParaRPr sz="1400" u="none" cap="none" strike="noStrike">
                        <a:solidFill>
                          <a:schemeClr val="dk2"/>
                        </a:solidFill>
                        <a:highlight>
                          <a:schemeClr val="lt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Yes</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Yes</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No</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latin typeface="Syne"/>
                          <a:ea typeface="Syne"/>
                          <a:cs typeface="Syne"/>
                          <a:sym typeface="Syne"/>
                        </a:rPr>
                        <a:t>No</a:t>
                      </a:r>
                      <a:endParaRPr b="1"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bl>
          </a:graphicData>
        </a:graphic>
      </p:graphicFrame>
      <p:pic>
        <p:nvPicPr>
          <p:cNvPr id="464" name="Google Shape;464;p12"/>
          <p:cNvPicPr preferRelativeResize="0"/>
          <p:nvPr/>
        </p:nvPicPr>
        <p:blipFill rotWithShape="1">
          <a:blip r:embed="rId3">
            <a:alphaModFix/>
          </a:blip>
          <a:srcRect b="5341" l="0" r="0" t="5341"/>
          <a:stretch/>
        </p:blipFill>
        <p:spPr>
          <a:xfrm>
            <a:off x="4264" y="0"/>
            <a:ext cx="970264" cy="885900"/>
          </a:xfrm>
          <a:prstGeom prst="flowChartAlternateProcess">
            <a:avLst/>
          </a:prstGeom>
          <a:noFill/>
          <a:ln>
            <a:noFill/>
          </a:ln>
        </p:spPr>
      </p:pic>
      <p:sp>
        <p:nvSpPr>
          <p:cNvPr id="465" name="Google Shape;465;p1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sp>
        <p:nvSpPr>
          <p:cNvPr id="466" name="Google Shape;466;p12"/>
          <p:cNvSpPr txBox="1"/>
          <p:nvPr/>
        </p:nvSpPr>
        <p:spPr>
          <a:xfrm>
            <a:off x="215325" y="3760700"/>
            <a:ext cx="8713200" cy="10467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The ESP32 was chosen for the control unit due to its high operating frequency, built-in BLE antenna, and ease of integration.</a:t>
            </a:r>
            <a:endParaRPr b="0" i="0" sz="1400" u="none" cap="none" strike="noStrike">
              <a:solidFill>
                <a:schemeClr val="dk1"/>
              </a:solidFill>
              <a:latin typeface="Syne"/>
              <a:ea typeface="Syne"/>
              <a:cs typeface="Syne"/>
              <a:sym typeface="Syne"/>
            </a:endParaRPr>
          </a:p>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The nRF52832 was chosen for the vent unit due to its very low current draw, moderate ease of integration, and built-in BLE antenna.</a:t>
            </a:r>
            <a:endParaRPr b="0" i="0" sz="1400" u="none" cap="none" strike="noStrike">
              <a:solidFill>
                <a:schemeClr val="dk1"/>
              </a:solidFill>
              <a:latin typeface="Syne"/>
              <a:ea typeface="Syne"/>
              <a:cs typeface="Syne"/>
              <a:sym typeface="Syne"/>
            </a:endParaRPr>
          </a:p>
        </p:txBody>
      </p:sp>
      <p:pic>
        <p:nvPicPr>
          <p:cNvPr id="467" name="Google Shape;467;p12" title="maybenewpic.jpg"/>
          <p:cNvPicPr preferRelativeResize="0"/>
          <p:nvPr/>
        </p:nvPicPr>
        <p:blipFill rotWithShape="1">
          <a:blip r:embed="rId4">
            <a:alphaModFix/>
          </a:blip>
          <a:srcRect b="6463" l="0" r="0" t="0"/>
          <a:stretch/>
        </p:blipFill>
        <p:spPr>
          <a:xfrm>
            <a:off x="8169475" y="27401"/>
            <a:ext cx="970200" cy="918000"/>
          </a:xfrm>
          <a:prstGeom prst="flowChartAlternateProcess">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3"/>
          <p:cNvSpPr txBox="1"/>
          <p:nvPr>
            <p:ph type="title"/>
          </p:nvPr>
        </p:nvSpPr>
        <p:spPr>
          <a:xfrm>
            <a:off x="713238" y="368825"/>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Temperature Sensor Type Selection</a:t>
            </a:r>
            <a:endParaRPr/>
          </a:p>
        </p:txBody>
      </p:sp>
      <p:graphicFrame>
        <p:nvGraphicFramePr>
          <p:cNvPr id="473" name="Google Shape;473;p13"/>
          <p:cNvGraphicFramePr/>
          <p:nvPr/>
        </p:nvGraphicFramePr>
        <p:xfrm>
          <a:off x="396526" y="880363"/>
          <a:ext cx="3000000" cy="3000000"/>
        </p:xfrm>
        <a:graphic>
          <a:graphicData uri="http://schemas.openxmlformats.org/drawingml/2006/table">
            <a:tbl>
              <a:tblPr>
                <a:noFill/>
                <a:tableStyleId>{B270BF0D-8316-4EE1-B8B4-C0B9C5E265CA}</a:tableStyleId>
              </a:tblPr>
              <a:tblGrid>
                <a:gridCol w="1621325"/>
                <a:gridCol w="1647000"/>
                <a:gridCol w="443350"/>
                <a:gridCol w="1769475"/>
                <a:gridCol w="443350"/>
                <a:gridCol w="2426425"/>
              </a:tblGrid>
              <a:tr h="578925">
                <a:tc>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lt1"/>
                          </a:solidFill>
                          <a:latin typeface="Syne"/>
                          <a:ea typeface="Syne"/>
                          <a:cs typeface="Syne"/>
                          <a:sym typeface="Syne"/>
                        </a:rPr>
                        <a:t>Sensor Type</a:t>
                      </a:r>
                      <a:endParaRPr b="1" sz="12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lt1"/>
                          </a:solidFill>
                          <a:latin typeface="Syne"/>
                          <a:ea typeface="Syne"/>
                          <a:cs typeface="Syne"/>
                          <a:sym typeface="Syne"/>
                        </a:rPr>
                        <a:t>Accuracy</a:t>
                      </a:r>
                      <a:endParaRPr b="1" sz="12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lt1"/>
                          </a:solidFill>
                          <a:latin typeface="Syne"/>
                          <a:ea typeface="Syne"/>
                          <a:cs typeface="Syne"/>
                          <a:sym typeface="Syne"/>
                        </a:rPr>
                        <a:t>Operating Range</a:t>
                      </a:r>
                      <a:endParaRPr b="1" sz="12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lt1"/>
                          </a:solidFill>
                          <a:latin typeface="Syne"/>
                          <a:ea typeface="Syne"/>
                          <a:cs typeface="Syne"/>
                          <a:sym typeface="Syne"/>
                        </a:rPr>
                        <a:t>Ease of Integration</a:t>
                      </a:r>
                      <a:endParaRPr b="1" sz="12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435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rgbClr val="00C3B1"/>
                          </a:highlight>
                          <a:latin typeface="Syne SemiBold"/>
                          <a:ea typeface="Syne SemiBold"/>
                          <a:cs typeface="Syne SemiBold"/>
                          <a:sym typeface="Syne SemiBold"/>
                        </a:rPr>
                        <a:t>Analog</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±0.5-1°F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-58°F to +302°F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Easy</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435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rgbClr val="00C3B1"/>
                          </a:highlight>
                          <a:latin typeface="Syne SemiBold"/>
                          <a:ea typeface="Syne SemiBold"/>
                          <a:cs typeface="Syne SemiBold"/>
                          <a:sym typeface="Syne SemiBold"/>
                        </a:rPr>
                        <a:t>Digital</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±0.5-1°F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-40°F to +257°F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Easy</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7664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Thermistors</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±1.8-3.6°F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-328°F to +2282°F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Difficult, requires signal conditioning, awkward form factor</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7664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Thermocouples</a:t>
                      </a:r>
                      <a:r>
                        <a:rPr lang="en" sz="1400" u="none" cap="none" strike="noStrike">
                          <a:solidFill>
                            <a:schemeClr val="dk2"/>
                          </a:solidFill>
                          <a:highlight>
                            <a:srgbClr val="00C3B1"/>
                          </a:highlight>
                          <a:latin typeface="Syne SemiBold"/>
                          <a:ea typeface="Syne SemiBold"/>
                          <a:cs typeface="Syne SemiBold"/>
                          <a:sym typeface="Syne SemiBold"/>
                        </a:rPr>
                        <a:t> </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±0.18-0.36°F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-58°F to +302°F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Moderate, requires calibration, awkward form factor</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5805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RTDs</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±0.18-0.9°F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-328°F to +1562°F</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a:ea typeface="Syne"/>
                          <a:cs typeface="Syne"/>
                          <a:sym typeface="Syne"/>
                        </a:rPr>
                        <a:t>Moderate, may require external ICs</a:t>
                      </a:r>
                      <a:endParaRPr sz="12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bl>
          </a:graphicData>
        </a:graphic>
      </p:graphicFrame>
      <p:sp>
        <p:nvSpPr>
          <p:cNvPr id="474" name="Google Shape;474;p1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475" name="Google Shape;475;p13" title="maybenewpic.jpg"/>
          <p:cNvPicPr preferRelativeResize="0"/>
          <p:nvPr/>
        </p:nvPicPr>
        <p:blipFill rotWithShape="1">
          <a:blip r:embed="rId3">
            <a:alphaModFix/>
          </a:blip>
          <a:srcRect b="6463" l="0" r="0" t="0"/>
          <a:stretch/>
        </p:blipFill>
        <p:spPr>
          <a:xfrm>
            <a:off x="8169475" y="27401"/>
            <a:ext cx="970200" cy="918000"/>
          </a:xfrm>
          <a:prstGeom prst="flowChartAlternateProcess">
            <a:avLst/>
          </a:prstGeom>
          <a:noFill/>
          <a:ln>
            <a:noFill/>
          </a:ln>
        </p:spPr>
      </p:pic>
      <p:sp>
        <p:nvSpPr>
          <p:cNvPr id="476" name="Google Shape;476;p13"/>
          <p:cNvSpPr txBox="1"/>
          <p:nvPr/>
        </p:nvSpPr>
        <p:spPr>
          <a:xfrm>
            <a:off x="1562838" y="4501000"/>
            <a:ext cx="6018300" cy="639600"/>
          </a:xfrm>
          <a:prstGeom prst="rect">
            <a:avLst/>
          </a:prstGeom>
          <a:noFill/>
          <a:ln>
            <a:noFill/>
          </a:ln>
        </p:spPr>
        <p:txBody>
          <a:bodyPr anchorCtr="0" anchor="t" bIns="91425" lIns="91425" spcFirstLastPara="1" rIns="91425" wrap="square" tIns="91425">
            <a:noAutofit/>
          </a:bodyPr>
          <a:lstStyle/>
          <a:p>
            <a:pPr indent="-311150" lvl="0" marL="457200" marR="0" rtl="0" algn="l">
              <a:lnSpc>
                <a:spcPct val="100000"/>
              </a:lnSpc>
              <a:spcBef>
                <a:spcPts val="0"/>
              </a:spcBef>
              <a:spcAft>
                <a:spcPts val="0"/>
              </a:spcAft>
              <a:buClr>
                <a:schemeClr val="dk1"/>
              </a:buClr>
              <a:buSzPts val="1300"/>
              <a:buFont typeface="Syne"/>
              <a:buChar char="●"/>
            </a:pPr>
            <a:r>
              <a:rPr b="0" i="0" lang="en" sz="1300" u="none" cap="none" strike="noStrike">
                <a:solidFill>
                  <a:schemeClr val="dk1"/>
                </a:solidFill>
                <a:latin typeface="Syne"/>
                <a:ea typeface="Syne"/>
                <a:cs typeface="Syne"/>
                <a:sym typeface="Syne"/>
              </a:rPr>
              <a:t>Although each sensor offered its own advantages, analog and digital temperature sensors were the easiest to integrate.</a:t>
            </a:r>
            <a:endParaRPr b="0" i="0" sz="1300" u="none" cap="none" strike="noStrike">
              <a:solidFill>
                <a:schemeClr val="dk1"/>
              </a:solidFill>
              <a:latin typeface="Syne"/>
              <a:ea typeface="Syne"/>
              <a:cs typeface="Syne"/>
              <a:sym typeface="Syn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14"/>
          <p:cNvSpPr txBox="1"/>
          <p:nvPr>
            <p:ph idx="4294967295" type="title"/>
          </p:nvPr>
        </p:nvSpPr>
        <p:spPr>
          <a:xfrm>
            <a:off x="713263" y="308325"/>
            <a:ext cx="7717500" cy="4539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SzPts val="2800"/>
              <a:buNone/>
            </a:pPr>
            <a:r>
              <a:rPr lang="en"/>
              <a:t>Temperature Sensor Options</a:t>
            </a:r>
            <a:endParaRPr/>
          </a:p>
        </p:txBody>
      </p:sp>
      <p:graphicFrame>
        <p:nvGraphicFramePr>
          <p:cNvPr id="482" name="Google Shape;482;p14"/>
          <p:cNvGraphicFramePr/>
          <p:nvPr/>
        </p:nvGraphicFramePr>
        <p:xfrm>
          <a:off x="901400" y="1038113"/>
          <a:ext cx="3000000" cy="3000000"/>
        </p:xfrm>
        <a:graphic>
          <a:graphicData uri="http://schemas.openxmlformats.org/drawingml/2006/table">
            <a:tbl>
              <a:tblPr>
                <a:noFill/>
                <a:tableStyleId>{B270BF0D-8316-4EE1-B8B4-C0B9C5E265CA}</a:tableStyleId>
              </a:tblPr>
              <a:tblGrid>
                <a:gridCol w="1410575"/>
                <a:gridCol w="800025"/>
                <a:gridCol w="680950"/>
                <a:gridCol w="963675"/>
                <a:gridCol w="827525"/>
                <a:gridCol w="827525"/>
                <a:gridCol w="827525"/>
                <a:gridCol w="1317575"/>
              </a:tblGrid>
              <a:tr h="591275">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Sensor</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Accuracy</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Temperature Range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Operating Voltage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Cost</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6656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LM35</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±0.5°C</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-55°C to 150°C/-67°F to 302°F</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4V to 30V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$1.48</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6656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TMP36</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±1°C to ±2°</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-40°C to 125°C/-40°F to 257°F</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2.7V to 5.5V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$1.65</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5912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rgbClr val="00C3B1"/>
                          </a:highlight>
                          <a:latin typeface="Syne SemiBold"/>
                          <a:ea typeface="Syne SemiBold"/>
                          <a:cs typeface="Syne SemiBold"/>
                          <a:sym typeface="Syne SemiBold"/>
                        </a:rPr>
                        <a:t>DHT20 </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±0.5°C</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-40°C to 80°C /-40°F to 176°F</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2.2V to 5.5V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$4.50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5912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SHT30</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±0.1°C</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-40°C to 160°C/-40°F to 302°</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2.15V to 5.5V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$2.70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bl>
          </a:graphicData>
        </a:graphic>
      </p:graphicFrame>
      <p:sp>
        <p:nvSpPr>
          <p:cNvPr id="483" name="Google Shape;483;p1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484" name="Google Shape;484;p14"/>
          <p:cNvSpPr txBox="1"/>
          <p:nvPr/>
        </p:nvSpPr>
        <p:spPr>
          <a:xfrm>
            <a:off x="829050" y="4290885"/>
            <a:ext cx="7485900" cy="525900"/>
          </a:xfrm>
          <a:prstGeom prst="rect">
            <a:avLst/>
          </a:prstGeom>
          <a:solidFill>
            <a:schemeClr val="lt1"/>
          </a:solid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The DHT20, while most expensive offered advantages such as an internal ADC, internal temperature compensation, and comes pre-calibrated</a:t>
            </a:r>
            <a:endParaRPr b="0" i="0" sz="1400" u="none" cap="none" strike="noStrike">
              <a:solidFill>
                <a:schemeClr val="dk1"/>
              </a:solidFill>
              <a:latin typeface="Syne"/>
              <a:ea typeface="Syne"/>
              <a:cs typeface="Syne"/>
              <a:sym typeface="Syne"/>
            </a:endParaRPr>
          </a:p>
        </p:txBody>
      </p:sp>
      <p:pic>
        <p:nvPicPr>
          <p:cNvPr id="485" name="Google Shape;485;p14" title="maybenewpic.jpg"/>
          <p:cNvPicPr preferRelativeResize="0"/>
          <p:nvPr/>
        </p:nvPicPr>
        <p:blipFill rotWithShape="1">
          <a:blip r:embed="rId3">
            <a:alphaModFix/>
          </a:blip>
          <a:srcRect b="6463" l="0" r="0" t="0"/>
          <a:stretch/>
        </p:blipFill>
        <p:spPr>
          <a:xfrm>
            <a:off x="8169475" y="27401"/>
            <a:ext cx="970200" cy="918000"/>
          </a:xfrm>
          <a:prstGeom prst="flowChartAlternateProcess">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15"/>
          <p:cNvSpPr txBox="1"/>
          <p:nvPr>
            <p:ph type="title"/>
          </p:nvPr>
        </p:nvSpPr>
        <p:spPr>
          <a:xfrm>
            <a:off x="713250" y="92325"/>
            <a:ext cx="7717500" cy="4539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4800"/>
              <a:buNone/>
            </a:pPr>
            <a:r>
              <a:rPr lang="en" sz="3100"/>
              <a:t>CO</a:t>
            </a:r>
            <a:r>
              <a:rPr baseline="-25000" lang="en" sz="3100"/>
              <a:t>2 </a:t>
            </a:r>
            <a:r>
              <a:rPr lang="en" sz="3100"/>
              <a:t>Sensor Type Selection</a:t>
            </a:r>
            <a:endParaRPr sz="3100"/>
          </a:p>
        </p:txBody>
      </p:sp>
      <p:graphicFrame>
        <p:nvGraphicFramePr>
          <p:cNvPr id="491" name="Google Shape;491;p15"/>
          <p:cNvGraphicFramePr/>
          <p:nvPr/>
        </p:nvGraphicFramePr>
        <p:xfrm>
          <a:off x="419488" y="713138"/>
          <a:ext cx="3000000" cy="3000000"/>
        </p:xfrm>
        <a:graphic>
          <a:graphicData uri="http://schemas.openxmlformats.org/drawingml/2006/table">
            <a:tbl>
              <a:tblPr>
                <a:noFill/>
                <a:tableStyleId>{B270BF0D-8316-4EE1-B8B4-C0B9C5E265CA}</a:tableStyleId>
              </a:tblPr>
              <a:tblGrid>
                <a:gridCol w="1901575"/>
                <a:gridCol w="986225"/>
                <a:gridCol w="409250"/>
                <a:gridCol w="1163500"/>
                <a:gridCol w="409250"/>
                <a:gridCol w="1595425"/>
                <a:gridCol w="1839775"/>
              </a:tblGrid>
              <a:tr h="557775">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Sensor Type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Response Time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Accuracy</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Advantages</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Disadvantages</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5577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rgbClr val="00C3B1"/>
                          </a:highlight>
                          <a:latin typeface="Syne SemiBold"/>
                          <a:ea typeface="Syne SemiBold"/>
                          <a:cs typeface="Syne SemiBold"/>
                          <a:sym typeface="Syne SemiBold"/>
                        </a:rPr>
                        <a:t>Infrared (NDIR)</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Moderate to Fast</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±50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 accuracy, reliable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Larger size, higher cost</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7530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Electrochemical</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Slow</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±50 to 100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 sensitivity, compact, energy efficient</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Slower response time due to chemical reactions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9482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MOS</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Fast</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±100 to 200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Fast response time, cost-effective, sensitive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Sensitivity to other gasses may lead to inaccuracies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6389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Photoacoustic </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Moderate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±10 to 20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Highly accurate, stable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 cost, higher power consumption</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bl>
          </a:graphicData>
        </a:graphic>
      </p:graphicFrame>
      <p:sp>
        <p:nvSpPr>
          <p:cNvPr id="492" name="Google Shape;492;p1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pic>
        <p:nvPicPr>
          <p:cNvPr id="493" name="Google Shape;493;p15" title="maybenewpic.jpg"/>
          <p:cNvPicPr preferRelativeResize="0"/>
          <p:nvPr/>
        </p:nvPicPr>
        <p:blipFill rotWithShape="1">
          <a:blip r:embed="rId3">
            <a:alphaModFix/>
          </a:blip>
          <a:srcRect b="6463" l="0" r="0" t="0"/>
          <a:stretch/>
        </p:blipFill>
        <p:spPr>
          <a:xfrm>
            <a:off x="8169475" y="27401"/>
            <a:ext cx="970200" cy="918000"/>
          </a:xfrm>
          <a:prstGeom prst="flowChartAlternateProcess">
            <a:avLst/>
          </a:prstGeom>
          <a:noFill/>
          <a:ln>
            <a:noFill/>
          </a:ln>
        </p:spPr>
      </p:pic>
      <p:sp>
        <p:nvSpPr>
          <p:cNvPr id="494" name="Google Shape;494;p15"/>
          <p:cNvSpPr txBox="1"/>
          <p:nvPr/>
        </p:nvSpPr>
        <p:spPr>
          <a:xfrm>
            <a:off x="419500" y="4477300"/>
            <a:ext cx="8263500" cy="542700"/>
          </a:xfrm>
          <a:prstGeom prst="rect">
            <a:avLst/>
          </a:prstGeom>
          <a:solidFill>
            <a:schemeClr val="lt1"/>
          </a:solid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Infrared sensors offered suitable response times and high accuracy. Moreover, other sensors listed have niche applications, and are not as easily available on the market as NDIR sensors.</a:t>
            </a:r>
            <a:endParaRPr b="0" i="0" sz="1400" u="none" cap="none" strike="noStrike">
              <a:solidFill>
                <a:schemeClr val="dk1"/>
              </a:solidFill>
              <a:latin typeface="Syne"/>
              <a:ea typeface="Syne"/>
              <a:cs typeface="Syne"/>
              <a:sym typeface="Syn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16"/>
          <p:cNvSpPr txBox="1"/>
          <p:nvPr>
            <p:ph type="title"/>
          </p:nvPr>
        </p:nvSpPr>
        <p:spPr>
          <a:xfrm>
            <a:off x="713238" y="21600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CO</a:t>
            </a:r>
            <a:r>
              <a:rPr baseline="-25000" lang="en"/>
              <a:t>2 </a:t>
            </a:r>
            <a:r>
              <a:rPr lang="en"/>
              <a:t>Sensor Options</a:t>
            </a:r>
            <a:endParaRPr/>
          </a:p>
        </p:txBody>
      </p:sp>
      <p:graphicFrame>
        <p:nvGraphicFramePr>
          <p:cNvPr id="500" name="Google Shape;500;p16"/>
          <p:cNvGraphicFramePr/>
          <p:nvPr/>
        </p:nvGraphicFramePr>
        <p:xfrm>
          <a:off x="1081500" y="808438"/>
          <a:ext cx="3000000" cy="3000000"/>
        </p:xfrm>
        <a:graphic>
          <a:graphicData uri="http://schemas.openxmlformats.org/drawingml/2006/table">
            <a:tbl>
              <a:tblPr>
                <a:noFill/>
                <a:tableStyleId>{B270BF0D-8316-4EE1-B8B4-C0B9C5E265CA}</a:tableStyleId>
              </a:tblPr>
              <a:tblGrid>
                <a:gridCol w="1499900"/>
                <a:gridCol w="710100"/>
                <a:gridCol w="723300"/>
                <a:gridCol w="736450"/>
                <a:gridCol w="734475"/>
                <a:gridCol w="1169500"/>
                <a:gridCol w="1407250"/>
              </a:tblGrid>
              <a:tr h="722750">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Sensor</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Accuracy</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PPM Range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Operating Voltage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Cost</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3356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MH-Z19B</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 50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 to 5000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4.5V to 5.5V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$29-$38</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8613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SenseAir S8</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±0.02% volume CO2 ±3% of reading</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 to 20,000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4.5V to 5.25V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$46-$59</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5163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rgbClr val="00C3B1"/>
                          </a:highlight>
                          <a:latin typeface="Syne SemiBold"/>
                          <a:ea typeface="Syne SemiBold"/>
                          <a:cs typeface="Syne SemiBold"/>
                          <a:sym typeface="Syne SemiBold"/>
                        </a:rPr>
                        <a:t>SCD41 </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 40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 ppm to 40,000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2.4V to 5.5V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$31.02</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684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SEN0159</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 50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 to 10,000 ppm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3.3V to 5V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$49</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bl>
          </a:graphicData>
        </a:graphic>
      </p:graphicFrame>
      <p:sp>
        <p:nvSpPr>
          <p:cNvPr id="501" name="Google Shape;501;p1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502" name="Google Shape;502;p16"/>
          <p:cNvSpPr txBox="1"/>
          <p:nvPr/>
        </p:nvSpPr>
        <p:spPr>
          <a:xfrm>
            <a:off x="1248950" y="4220825"/>
            <a:ext cx="6506400" cy="8859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The SCD41 was selected due to its accuracy and stellar operating range. Moreover,its form factor was the most compatible with our housing unit design. </a:t>
            </a:r>
            <a:endParaRPr b="0" i="0" sz="1400" u="none" cap="none" strike="noStrike">
              <a:solidFill>
                <a:schemeClr val="dk1"/>
              </a:solidFill>
              <a:latin typeface="Syne"/>
              <a:ea typeface="Syne"/>
              <a:cs typeface="Syne"/>
              <a:sym typeface="Syne"/>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Syne"/>
              <a:ea typeface="Syne"/>
              <a:cs typeface="Syne"/>
              <a:sym typeface="Syne"/>
            </a:endParaRPr>
          </a:p>
        </p:txBody>
      </p:sp>
      <p:pic>
        <p:nvPicPr>
          <p:cNvPr id="503" name="Google Shape;503;p16" title="maybenewpic.jpg"/>
          <p:cNvPicPr preferRelativeResize="0"/>
          <p:nvPr/>
        </p:nvPicPr>
        <p:blipFill rotWithShape="1">
          <a:blip r:embed="rId3">
            <a:alphaModFix/>
          </a:blip>
          <a:srcRect b="6463" l="0" r="0" t="0"/>
          <a:stretch/>
        </p:blipFill>
        <p:spPr>
          <a:xfrm>
            <a:off x="8173800" y="0"/>
            <a:ext cx="970200" cy="918000"/>
          </a:xfrm>
          <a:prstGeom prst="flowChartAlternateProcess">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17"/>
          <p:cNvSpPr txBox="1"/>
          <p:nvPr>
            <p:ph type="title"/>
          </p:nvPr>
        </p:nvSpPr>
        <p:spPr>
          <a:xfrm>
            <a:off x="713250" y="432000"/>
            <a:ext cx="7717500" cy="4539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SzPts val="12000"/>
              <a:buNone/>
            </a:pPr>
            <a:r>
              <a:rPr lang="en" sz="3100"/>
              <a:t>Buzzer Options</a:t>
            </a:r>
            <a:endParaRPr sz="3100"/>
          </a:p>
        </p:txBody>
      </p:sp>
      <p:graphicFrame>
        <p:nvGraphicFramePr>
          <p:cNvPr id="509" name="Google Shape;509;p17"/>
          <p:cNvGraphicFramePr/>
          <p:nvPr/>
        </p:nvGraphicFramePr>
        <p:xfrm>
          <a:off x="952500" y="945388"/>
          <a:ext cx="3000000" cy="3000000"/>
        </p:xfrm>
        <a:graphic>
          <a:graphicData uri="http://schemas.openxmlformats.org/drawingml/2006/table">
            <a:tbl>
              <a:tblPr>
                <a:noFill/>
                <a:tableStyleId>{B270BF0D-8316-4EE1-B8B4-C0B9C5E265CA}</a:tableStyleId>
              </a:tblPr>
              <a:tblGrid>
                <a:gridCol w="1372175"/>
                <a:gridCol w="649650"/>
                <a:gridCol w="661725"/>
                <a:gridCol w="673750"/>
                <a:gridCol w="671925"/>
                <a:gridCol w="1069925"/>
                <a:gridCol w="1249900"/>
                <a:gridCol w="889950"/>
              </a:tblGrid>
              <a:tr h="858625">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Buzzer</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Dimension</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Operating Voltage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Sound Pressure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Frequency</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Price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613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rgbClr val="00C3B1"/>
                          </a:highlight>
                          <a:latin typeface="Syne SemiBold"/>
                          <a:ea typeface="Syne SemiBold"/>
                          <a:cs typeface="Syne SemiBold"/>
                          <a:sym typeface="Syne SemiBold"/>
                        </a:rPr>
                        <a:t>PS1240</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12.2 x 6.5mm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70 dB</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 kHz</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$1.50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613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CMI 1295</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12 x 9.5 mm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4-7V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85 dB</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3.6 kHz</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$1.20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8280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Jameco 5V Magnetic Buzzer</a:t>
                      </a:r>
                      <a:r>
                        <a:rPr lang="en" sz="1400" u="none" cap="none" strike="noStrike">
                          <a:solidFill>
                            <a:schemeClr val="dk2"/>
                          </a:solidFill>
                          <a:highlight>
                            <a:srgbClr val="00C3B1"/>
                          </a:highlight>
                          <a:latin typeface="Syne SemiBold"/>
                          <a:ea typeface="Syne SemiBold"/>
                          <a:cs typeface="Syne SemiBold"/>
                          <a:sym typeface="Syne SemiBold"/>
                        </a:rPr>
                        <a:t> </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12 x 7.5 mm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5V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83 dB</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3.31KHz ± 300Hz</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$1.25</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bl>
          </a:graphicData>
        </a:graphic>
      </p:graphicFrame>
      <p:sp>
        <p:nvSpPr>
          <p:cNvPr id="510" name="Google Shape;510;p1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511" name="Google Shape;511;p17"/>
          <p:cNvSpPr txBox="1"/>
          <p:nvPr/>
        </p:nvSpPr>
        <p:spPr>
          <a:xfrm>
            <a:off x="1354225" y="3918350"/>
            <a:ext cx="6571500" cy="1147500"/>
          </a:xfrm>
          <a:prstGeom prst="rect">
            <a:avLst/>
          </a:prstGeom>
          <a:solidFill>
            <a:schemeClr val="lt1"/>
          </a:solid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While several buzzers offered similar specifications, the PS1240 was the easiest to integrate while prototyping due to its compatible operating voltage with the ESP32. Moreover, it had a bonus of having the highest frequency out of the 3, allowing for more flexibility in designing alarm sounds.</a:t>
            </a:r>
            <a:endParaRPr b="0" i="0" sz="1400" u="none" cap="none" strike="noStrike">
              <a:solidFill>
                <a:schemeClr val="dk1"/>
              </a:solidFill>
              <a:latin typeface="Syne"/>
              <a:ea typeface="Syne"/>
              <a:cs typeface="Syne"/>
              <a:sym typeface="Syne"/>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Syne"/>
              <a:ea typeface="Syne"/>
              <a:cs typeface="Syne"/>
              <a:sym typeface="Syne"/>
            </a:endParaRPr>
          </a:p>
        </p:txBody>
      </p:sp>
      <p:pic>
        <p:nvPicPr>
          <p:cNvPr id="512" name="Google Shape;512;p17" title="maybenewpic.jpg"/>
          <p:cNvPicPr preferRelativeResize="0"/>
          <p:nvPr/>
        </p:nvPicPr>
        <p:blipFill rotWithShape="1">
          <a:blip r:embed="rId3">
            <a:alphaModFix/>
          </a:blip>
          <a:srcRect b="6463" l="0" r="0" t="0"/>
          <a:stretch/>
        </p:blipFill>
        <p:spPr>
          <a:xfrm>
            <a:off x="8169475" y="27401"/>
            <a:ext cx="970200" cy="918000"/>
          </a:xfrm>
          <a:prstGeom prst="flowChartAlternateProcess">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
          <p:cNvSpPr/>
          <p:nvPr/>
        </p:nvSpPr>
        <p:spPr>
          <a:xfrm>
            <a:off x="2405060" y="2870403"/>
            <a:ext cx="1959300" cy="3354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2"/>
          <p:cNvSpPr/>
          <p:nvPr/>
        </p:nvSpPr>
        <p:spPr>
          <a:xfrm>
            <a:off x="4524890" y="2870403"/>
            <a:ext cx="1959300" cy="3354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35" name="Google Shape;335;p2"/>
          <p:cNvSpPr/>
          <p:nvPr/>
        </p:nvSpPr>
        <p:spPr>
          <a:xfrm>
            <a:off x="334287" y="2854008"/>
            <a:ext cx="1959300" cy="3354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2"/>
          <p:cNvSpPr txBox="1"/>
          <p:nvPr>
            <p:ph type="title"/>
          </p:nvPr>
        </p:nvSpPr>
        <p:spPr>
          <a:xfrm>
            <a:off x="332250" y="2925512"/>
            <a:ext cx="1963200" cy="225000"/>
          </a:xfrm>
          <a:prstGeom prst="rect">
            <a:avLst/>
          </a:prstGeom>
          <a:noFill/>
          <a:ln>
            <a:noFill/>
          </a:ln>
        </p:spPr>
        <p:txBody>
          <a:bodyPr anchorCtr="0" anchor="t" bIns="0" lIns="0" spcFirstLastPara="1" rIns="0" wrap="square" tIns="0">
            <a:noAutofit/>
          </a:bodyPr>
          <a:lstStyle/>
          <a:p>
            <a:pPr indent="0" lvl="0" marL="0" rtl="0" algn="ctr">
              <a:lnSpc>
                <a:spcPct val="80000"/>
              </a:lnSpc>
              <a:spcBef>
                <a:spcPts val="0"/>
              </a:spcBef>
              <a:spcAft>
                <a:spcPts val="0"/>
              </a:spcAft>
              <a:buSzPts val="2800"/>
              <a:buNone/>
            </a:pPr>
            <a:r>
              <a:rPr lang="en" sz="1700"/>
              <a:t>Emily Baross</a:t>
            </a:r>
            <a:endParaRPr sz="1700"/>
          </a:p>
        </p:txBody>
      </p:sp>
      <p:sp>
        <p:nvSpPr>
          <p:cNvPr id="337" name="Google Shape;337;p2"/>
          <p:cNvSpPr txBox="1"/>
          <p:nvPr>
            <p:ph idx="1" type="subTitle"/>
          </p:nvPr>
        </p:nvSpPr>
        <p:spPr>
          <a:xfrm>
            <a:off x="333905" y="3324827"/>
            <a:ext cx="1959900" cy="647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1600"/>
              <a:buNone/>
            </a:pPr>
            <a:r>
              <a:rPr lang="en">
                <a:solidFill>
                  <a:schemeClr val="dk2"/>
                </a:solidFill>
              </a:rPr>
              <a:t>Electrical</a:t>
            </a:r>
            <a:endParaRPr>
              <a:solidFill>
                <a:schemeClr val="dk2"/>
              </a:solidFill>
            </a:endParaRPr>
          </a:p>
          <a:p>
            <a:pPr indent="0" lvl="0" marL="0" rtl="0" algn="ctr">
              <a:lnSpc>
                <a:spcPct val="100000"/>
              </a:lnSpc>
              <a:spcBef>
                <a:spcPts val="0"/>
              </a:spcBef>
              <a:spcAft>
                <a:spcPts val="0"/>
              </a:spcAft>
              <a:buSzPts val="1600"/>
              <a:buNone/>
            </a:pPr>
            <a:r>
              <a:rPr lang="en">
                <a:solidFill>
                  <a:schemeClr val="dk2"/>
                </a:solidFill>
              </a:rPr>
              <a:t>Engineering</a:t>
            </a:r>
            <a:endParaRPr>
              <a:solidFill>
                <a:schemeClr val="dk2"/>
              </a:solidFill>
            </a:endParaRPr>
          </a:p>
        </p:txBody>
      </p:sp>
      <p:sp>
        <p:nvSpPr>
          <p:cNvPr id="338" name="Google Shape;338;p2"/>
          <p:cNvSpPr txBox="1"/>
          <p:nvPr>
            <p:ph idx="2" type="title"/>
          </p:nvPr>
        </p:nvSpPr>
        <p:spPr>
          <a:xfrm>
            <a:off x="2403024" y="2925512"/>
            <a:ext cx="1963200" cy="225000"/>
          </a:xfrm>
          <a:prstGeom prst="rect">
            <a:avLst/>
          </a:prstGeom>
          <a:noFill/>
          <a:ln>
            <a:noFill/>
          </a:ln>
        </p:spPr>
        <p:txBody>
          <a:bodyPr anchorCtr="0" anchor="t" bIns="0" lIns="0" spcFirstLastPara="1" rIns="0" wrap="square" tIns="0">
            <a:noAutofit/>
          </a:bodyPr>
          <a:lstStyle/>
          <a:p>
            <a:pPr indent="0" lvl="0" marL="0" rtl="0" algn="ctr">
              <a:lnSpc>
                <a:spcPct val="80000"/>
              </a:lnSpc>
              <a:spcBef>
                <a:spcPts val="0"/>
              </a:spcBef>
              <a:spcAft>
                <a:spcPts val="0"/>
              </a:spcAft>
              <a:buSzPts val="2800"/>
              <a:buNone/>
            </a:pPr>
            <a:r>
              <a:rPr lang="en" sz="1700"/>
              <a:t>Kyle Ingleton</a:t>
            </a:r>
            <a:endParaRPr sz="1700"/>
          </a:p>
        </p:txBody>
      </p:sp>
      <p:sp>
        <p:nvSpPr>
          <p:cNvPr id="339" name="Google Shape;339;p2"/>
          <p:cNvSpPr txBox="1"/>
          <p:nvPr>
            <p:ph idx="3" type="subTitle"/>
          </p:nvPr>
        </p:nvSpPr>
        <p:spPr>
          <a:xfrm>
            <a:off x="2401177" y="3324827"/>
            <a:ext cx="1963200" cy="647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1600"/>
              <a:buNone/>
            </a:pPr>
            <a:r>
              <a:rPr lang="en">
                <a:solidFill>
                  <a:schemeClr val="dk2"/>
                </a:solidFill>
              </a:rPr>
              <a:t>Electrical</a:t>
            </a:r>
            <a:endParaRPr>
              <a:solidFill>
                <a:schemeClr val="dk2"/>
              </a:solidFill>
            </a:endParaRPr>
          </a:p>
          <a:p>
            <a:pPr indent="0" lvl="0" marL="0" rtl="0" algn="ctr">
              <a:lnSpc>
                <a:spcPct val="100000"/>
              </a:lnSpc>
              <a:spcBef>
                <a:spcPts val="0"/>
              </a:spcBef>
              <a:spcAft>
                <a:spcPts val="0"/>
              </a:spcAft>
              <a:buSzPts val="1600"/>
              <a:buNone/>
            </a:pPr>
            <a:r>
              <a:rPr lang="en">
                <a:solidFill>
                  <a:schemeClr val="dk2"/>
                </a:solidFill>
              </a:rPr>
              <a:t>Engineering</a:t>
            </a:r>
            <a:endParaRPr>
              <a:solidFill>
                <a:schemeClr val="dk2"/>
              </a:solidFill>
            </a:endParaRPr>
          </a:p>
        </p:txBody>
      </p:sp>
      <p:sp>
        <p:nvSpPr>
          <p:cNvPr id="340" name="Google Shape;340;p2"/>
          <p:cNvSpPr txBox="1"/>
          <p:nvPr>
            <p:ph idx="4" type="title"/>
          </p:nvPr>
        </p:nvSpPr>
        <p:spPr>
          <a:xfrm>
            <a:off x="4522853" y="2925512"/>
            <a:ext cx="1963200" cy="225000"/>
          </a:xfrm>
          <a:prstGeom prst="rect">
            <a:avLst/>
          </a:prstGeom>
          <a:noFill/>
          <a:ln>
            <a:noFill/>
          </a:ln>
        </p:spPr>
        <p:txBody>
          <a:bodyPr anchorCtr="0" anchor="t" bIns="0" lIns="0" spcFirstLastPara="1" rIns="0" wrap="square" tIns="0">
            <a:noAutofit/>
          </a:bodyPr>
          <a:lstStyle/>
          <a:p>
            <a:pPr indent="0" lvl="0" marL="0" rtl="0" algn="ctr">
              <a:lnSpc>
                <a:spcPct val="80000"/>
              </a:lnSpc>
              <a:spcBef>
                <a:spcPts val="0"/>
              </a:spcBef>
              <a:spcAft>
                <a:spcPts val="0"/>
              </a:spcAft>
              <a:buSzPts val="2800"/>
              <a:buNone/>
            </a:pPr>
            <a:r>
              <a:rPr lang="en" sz="1700"/>
              <a:t>Marcus Loyd</a:t>
            </a:r>
            <a:endParaRPr sz="1700"/>
          </a:p>
        </p:txBody>
      </p:sp>
      <p:sp>
        <p:nvSpPr>
          <p:cNvPr id="341" name="Google Shape;341;p2"/>
          <p:cNvSpPr txBox="1"/>
          <p:nvPr>
            <p:ph idx="5" type="subTitle"/>
          </p:nvPr>
        </p:nvSpPr>
        <p:spPr>
          <a:xfrm>
            <a:off x="4522853" y="3324827"/>
            <a:ext cx="1963200" cy="647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1600"/>
              <a:buNone/>
            </a:pPr>
            <a:r>
              <a:rPr lang="en">
                <a:solidFill>
                  <a:schemeClr val="dk2"/>
                </a:solidFill>
              </a:rPr>
              <a:t>Computer</a:t>
            </a:r>
            <a:endParaRPr>
              <a:solidFill>
                <a:schemeClr val="dk2"/>
              </a:solidFill>
            </a:endParaRPr>
          </a:p>
          <a:p>
            <a:pPr indent="0" lvl="0" marL="0" rtl="0" algn="ctr">
              <a:lnSpc>
                <a:spcPct val="100000"/>
              </a:lnSpc>
              <a:spcBef>
                <a:spcPts val="0"/>
              </a:spcBef>
              <a:spcAft>
                <a:spcPts val="0"/>
              </a:spcAft>
              <a:buSzPts val="1600"/>
              <a:buNone/>
            </a:pPr>
            <a:r>
              <a:rPr lang="en">
                <a:solidFill>
                  <a:schemeClr val="dk2"/>
                </a:solidFill>
              </a:rPr>
              <a:t>Engineering</a:t>
            </a:r>
            <a:endParaRPr>
              <a:solidFill>
                <a:schemeClr val="dk2"/>
              </a:solidFill>
            </a:endParaRPr>
          </a:p>
        </p:txBody>
      </p:sp>
      <p:sp>
        <p:nvSpPr>
          <p:cNvPr id="342" name="Google Shape;342;p2"/>
          <p:cNvSpPr txBox="1"/>
          <p:nvPr>
            <p:ph idx="6" type="title"/>
          </p:nvPr>
        </p:nvSpPr>
        <p:spPr>
          <a:xfrm>
            <a:off x="713250" y="46950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OUR TEAM</a:t>
            </a:r>
            <a:endParaRPr/>
          </a:p>
        </p:txBody>
      </p:sp>
      <p:pic>
        <p:nvPicPr>
          <p:cNvPr id="343" name="Google Shape;343;p2"/>
          <p:cNvPicPr preferRelativeResize="0"/>
          <p:nvPr/>
        </p:nvPicPr>
        <p:blipFill rotWithShape="1">
          <a:blip r:embed="rId3">
            <a:alphaModFix/>
          </a:blip>
          <a:srcRect b="14886" l="0" r="0" t="2591"/>
          <a:stretch/>
        </p:blipFill>
        <p:spPr>
          <a:xfrm>
            <a:off x="641425" y="1330775"/>
            <a:ext cx="1315800" cy="1387800"/>
          </a:xfrm>
          <a:prstGeom prst="flowChartAlternateProcess">
            <a:avLst/>
          </a:prstGeom>
          <a:noFill/>
          <a:ln>
            <a:noFill/>
          </a:ln>
        </p:spPr>
      </p:pic>
      <p:pic>
        <p:nvPicPr>
          <p:cNvPr id="344" name="Google Shape;344;p2"/>
          <p:cNvPicPr preferRelativeResize="0"/>
          <p:nvPr/>
        </p:nvPicPr>
        <p:blipFill rotWithShape="1">
          <a:blip r:embed="rId4">
            <a:alphaModFix/>
          </a:blip>
          <a:srcRect b="5341" l="0" r="0" t="5341"/>
          <a:stretch/>
        </p:blipFill>
        <p:spPr>
          <a:xfrm>
            <a:off x="4808275" y="1307400"/>
            <a:ext cx="1466400" cy="1387800"/>
          </a:xfrm>
          <a:prstGeom prst="flowChartAlternateProcess">
            <a:avLst/>
          </a:prstGeom>
          <a:noFill/>
          <a:ln>
            <a:noFill/>
          </a:ln>
        </p:spPr>
      </p:pic>
      <p:sp>
        <p:nvSpPr>
          <p:cNvPr id="345" name="Google Shape;345;p2"/>
          <p:cNvSpPr/>
          <p:nvPr/>
        </p:nvSpPr>
        <p:spPr>
          <a:xfrm>
            <a:off x="6644726" y="2870400"/>
            <a:ext cx="2090100" cy="3354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6" name="Google Shape;346;p2"/>
          <p:cNvSpPr txBox="1"/>
          <p:nvPr>
            <p:ph idx="4" type="title"/>
          </p:nvPr>
        </p:nvSpPr>
        <p:spPr>
          <a:xfrm>
            <a:off x="6708178" y="2925612"/>
            <a:ext cx="1963200" cy="225000"/>
          </a:xfrm>
          <a:prstGeom prst="rect">
            <a:avLst/>
          </a:prstGeom>
          <a:noFill/>
          <a:ln>
            <a:noFill/>
          </a:ln>
        </p:spPr>
        <p:txBody>
          <a:bodyPr anchorCtr="0" anchor="t" bIns="0" lIns="0" spcFirstLastPara="1" rIns="0" wrap="square" tIns="0">
            <a:noAutofit/>
          </a:bodyPr>
          <a:lstStyle/>
          <a:p>
            <a:pPr indent="0" lvl="0" marL="0" rtl="0" algn="ctr">
              <a:lnSpc>
                <a:spcPct val="80000"/>
              </a:lnSpc>
              <a:spcBef>
                <a:spcPts val="0"/>
              </a:spcBef>
              <a:spcAft>
                <a:spcPts val="0"/>
              </a:spcAft>
              <a:buSzPts val="2800"/>
              <a:buNone/>
            </a:pPr>
            <a:r>
              <a:rPr lang="en" sz="1700"/>
              <a:t>Patrick Tumbos</a:t>
            </a:r>
            <a:endParaRPr sz="1700"/>
          </a:p>
          <a:p>
            <a:pPr indent="0" lvl="0" marL="0" rtl="0" algn="ctr">
              <a:lnSpc>
                <a:spcPct val="80000"/>
              </a:lnSpc>
              <a:spcBef>
                <a:spcPts val="0"/>
              </a:spcBef>
              <a:spcAft>
                <a:spcPts val="0"/>
              </a:spcAft>
              <a:buSzPts val="2800"/>
              <a:buNone/>
            </a:pPr>
            <a:r>
              <a:t/>
            </a:r>
            <a:endParaRPr sz="1700"/>
          </a:p>
        </p:txBody>
      </p:sp>
      <p:sp>
        <p:nvSpPr>
          <p:cNvPr id="347" name="Google Shape;347;p2"/>
          <p:cNvSpPr txBox="1"/>
          <p:nvPr>
            <p:ph idx="5" type="subTitle"/>
          </p:nvPr>
        </p:nvSpPr>
        <p:spPr>
          <a:xfrm>
            <a:off x="6642678" y="3324827"/>
            <a:ext cx="1963200" cy="647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1600"/>
              <a:buNone/>
            </a:pPr>
            <a:r>
              <a:rPr lang="en">
                <a:solidFill>
                  <a:schemeClr val="dk2"/>
                </a:solidFill>
              </a:rPr>
              <a:t>Computer Engineering</a:t>
            </a:r>
            <a:endParaRPr>
              <a:solidFill>
                <a:schemeClr val="dk2"/>
              </a:solidFill>
            </a:endParaRPr>
          </a:p>
        </p:txBody>
      </p:sp>
      <p:pic>
        <p:nvPicPr>
          <p:cNvPr id="348" name="Google Shape;348;p2" title="maybenewpic.jpg"/>
          <p:cNvPicPr preferRelativeResize="0"/>
          <p:nvPr/>
        </p:nvPicPr>
        <p:blipFill rotWithShape="1">
          <a:blip r:embed="rId5">
            <a:alphaModFix/>
          </a:blip>
          <a:srcRect b="6463" l="0" r="0" t="0"/>
          <a:stretch/>
        </p:blipFill>
        <p:spPr>
          <a:xfrm>
            <a:off x="6964351" y="1295751"/>
            <a:ext cx="1466400" cy="1387800"/>
          </a:xfrm>
          <a:prstGeom prst="flowChartAlternateProcess">
            <a:avLst/>
          </a:prstGeom>
          <a:noFill/>
          <a:ln>
            <a:noFill/>
          </a:ln>
        </p:spPr>
      </p:pic>
      <p:pic>
        <p:nvPicPr>
          <p:cNvPr id="349" name="Google Shape;349;p2"/>
          <p:cNvPicPr preferRelativeResize="0"/>
          <p:nvPr/>
        </p:nvPicPr>
        <p:blipFill rotWithShape="1">
          <a:blip r:embed="rId6">
            <a:alphaModFix/>
          </a:blip>
          <a:srcRect b="23433" l="0" r="0" t="17889"/>
          <a:stretch/>
        </p:blipFill>
        <p:spPr>
          <a:xfrm>
            <a:off x="2686600" y="1296200"/>
            <a:ext cx="1392300" cy="1455300"/>
          </a:xfrm>
          <a:prstGeom prst="flowChartAlternateProcess">
            <a:avLst/>
          </a:prstGeom>
          <a:noFill/>
          <a:ln>
            <a:noFill/>
          </a:ln>
        </p:spPr>
      </p:pic>
      <p:sp>
        <p:nvSpPr>
          <p:cNvPr id="350" name="Google Shape;350;p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18"/>
          <p:cNvSpPr txBox="1"/>
          <p:nvPr>
            <p:ph type="title"/>
          </p:nvPr>
        </p:nvSpPr>
        <p:spPr>
          <a:xfrm>
            <a:off x="629250" y="13410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LCD Screen Options</a:t>
            </a:r>
            <a:endParaRPr/>
          </a:p>
        </p:txBody>
      </p:sp>
      <p:graphicFrame>
        <p:nvGraphicFramePr>
          <p:cNvPr id="518" name="Google Shape;518;p18"/>
          <p:cNvGraphicFramePr/>
          <p:nvPr/>
        </p:nvGraphicFramePr>
        <p:xfrm>
          <a:off x="404676" y="749138"/>
          <a:ext cx="3000000" cy="3000000"/>
        </p:xfrm>
        <a:graphic>
          <a:graphicData uri="http://schemas.openxmlformats.org/drawingml/2006/table">
            <a:tbl>
              <a:tblPr>
                <a:noFill/>
                <a:tableStyleId>{B270BF0D-8316-4EE1-B8B4-C0B9C5E265CA}</a:tableStyleId>
              </a:tblPr>
              <a:tblGrid>
                <a:gridCol w="1579850"/>
                <a:gridCol w="747950"/>
                <a:gridCol w="761925"/>
                <a:gridCol w="775750"/>
                <a:gridCol w="773600"/>
                <a:gridCol w="1231850"/>
                <a:gridCol w="1231850"/>
                <a:gridCol w="1231850"/>
              </a:tblGrid>
              <a:tr h="663200">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Screen</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Touch Type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Resolution</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Display Driver IC</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Color Depth</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Price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6045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DFR0669 3.5” Touch Screen</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Capacitive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480x320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ILI9488</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262k Colors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$39.90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5868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2.8” TFT Touch Shield</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Capacitive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240x320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ILI9341</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262k Colors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$24.95</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6045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rgbClr val="00C3B1"/>
                          </a:highlight>
                          <a:latin typeface="Syne SemiBold"/>
                          <a:ea typeface="Syne SemiBold"/>
                          <a:cs typeface="Syne SemiBold"/>
                          <a:sym typeface="Syne SemiBold"/>
                        </a:rPr>
                        <a:t>WaveShare 4” LCD Screen </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Resistive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480x320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ILI9486</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262k Colors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$34.99</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7863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WaveShare 3.2”</a:t>
                      </a:r>
                      <a:endParaRPr sz="1400" u="none" cap="none" strike="noStrike">
                        <a:solidFill>
                          <a:schemeClr val="dk2"/>
                        </a:solidFill>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LCD Screen</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Resistive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320x240</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ILI9341</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262k Colors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$28.99</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bl>
          </a:graphicData>
        </a:graphic>
      </p:graphicFrame>
      <p:sp>
        <p:nvSpPr>
          <p:cNvPr id="519" name="Google Shape;519;p1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520" name="Google Shape;520;p18"/>
          <p:cNvSpPr txBox="1"/>
          <p:nvPr/>
        </p:nvSpPr>
        <p:spPr>
          <a:xfrm>
            <a:off x="1513063" y="4116300"/>
            <a:ext cx="5551200" cy="11205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The Waveshare 4” provided the most optimal resolution (480x320) for clear data visualization. Additionally, its resistive touch interface offered greater durability compared to capacitive alternatives.</a:t>
            </a:r>
            <a:endParaRPr b="0" i="0" sz="1400" u="none" cap="none" strike="noStrike">
              <a:solidFill>
                <a:schemeClr val="dk1"/>
              </a:solidFill>
              <a:latin typeface="Syne"/>
              <a:ea typeface="Syne"/>
              <a:cs typeface="Syne"/>
              <a:sym typeface="Syne"/>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Syne"/>
              <a:ea typeface="Syne"/>
              <a:cs typeface="Syne"/>
              <a:sym typeface="Syne"/>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Syne"/>
              <a:ea typeface="Syne"/>
              <a:cs typeface="Syne"/>
              <a:sym typeface="Syne"/>
            </a:endParaRPr>
          </a:p>
        </p:txBody>
      </p:sp>
      <p:pic>
        <p:nvPicPr>
          <p:cNvPr id="521" name="Google Shape;521;p18" title="maybenewpic.jpg"/>
          <p:cNvPicPr preferRelativeResize="0"/>
          <p:nvPr/>
        </p:nvPicPr>
        <p:blipFill rotWithShape="1">
          <a:blip r:embed="rId3">
            <a:alphaModFix/>
          </a:blip>
          <a:srcRect b="6463" l="0" r="0" t="0"/>
          <a:stretch/>
        </p:blipFill>
        <p:spPr>
          <a:xfrm>
            <a:off x="8169475" y="27401"/>
            <a:ext cx="970200" cy="918000"/>
          </a:xfrm>
          <a:prstGeom prst="flowChartAlternateProcess">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19"/>
          <p:cNvSpPr txBox="1"/>
          <p:nvPr>
            <p:ph type="title"/>
          </p:nvPr>
        </p:nvSpPr>
        <p:spPr>
          <a:xfrm>
            <a:off x="713263" y="356675"/>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b="0" lang="en" sz="3100">
                <a:latin typeface="Commissioner ExtraBold"/>
                <a:ea typeface="Commissioner ExtraBold"/>
                <a:cs typeface="Commissioner ExtraBold"/>
                <a:sym typeface="Commissioner ExtraBold"/>
              </a:rPr>
              <a:t>Motor Type Selection</a:t>
            </a:r>
            <a:endParaRPr b="0" sz="3100">
              <a:latin typeface="Commissioner ExtraBold"/>
              <a:ea typeface="Commissioner ExtraBold"/>
              <a:cs typeface="Commissioner ExtraBold"/>
              <a:sym typeface="Commissioner ExtraBold"/>
            </a:endParaRPr>
          </a:p>
        </p:txBody>
      </p:sp>
      <p:graphicFrame>
        <p:nvGraphicFramePr>
          <p:cNvPr id="527" name="Google Shape;527;p19"/>
          <p:cNvGraphicFramePr/>
          <p:nvPr/>
        </p:nvGraphicFramePr>
        <p:xfrm>
          <a:off x="25" y="977063"/>
          <a:ext cx="3000000" cy="3000000"/>
        </p:xfrm>
        <a:graphic>
          <a:graphicData uri="http://schemas.openxmlformats.org/drawingml/2006/table">
            <a:tbl>
              <a:tblPr>
                <a:noFill/>
                <a:tableStyleId>{B270BF0D-8316-4EE1-B8B4-C0B9C5E265CA}</a:tableStyleId>
              </a:tblPr>
              <a:tblGrid>
                <a:gridCol w="2201200"/>
                <a:gridCol w="382850"/>
                <a:gridCol w="1046625"/>
                <a:gridCol w="660175"/>
                <a:gridCol w="769200"/>
                <a:gridCol w="948350"/>
                <a:gridCol w="470400"/>
                <a:gridCol w="1267875"/>
                <a:gridCol w="1397300"/>
              </a:tblGrid>
              <a:tr h="7056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AC Motors</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Brushless DC Motor</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Brushed DC Motor</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1"/>
                          </a:solidFill>
                          <a:highlight>
                            <a:srgbClr val="00C3B1"/>
                          </a:highlight>
                          <a:latin typeface="Syne"/>
                          <a:ea typeface="Syne"/>
                          <a:cs typeface="Syne"/>
                          <a:sym typeface="Syne"/>
                        </a:rPr>
                        <a:t>Servo Motor</a:t>
                      </a:r>
                      <a:endParaRPr b="1" sz="1400" u="none" cap="none" strike="noStrike">
                        <a:solidFill>
                          <a:schemeClr val="dk1"/>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Stepper Motor</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4311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Torque Output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Medium</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Low</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Low</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4311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Speed Output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Very 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Moderate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407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Power Consumption</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Very 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Moderate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Moderate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Moderate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Moderate</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375150">
                <a:tc>
                  <a:txBody>
                    <a:bodyPr/>
                    <a:lstStyle/>
                    <a:p>
                      <a:pPr indent="0" lvl="0" marL="0" marR="0" rtl="0" algn="l">
                        <a:lnSpc>
                          <a:spcPct val="100000"/>
                        </a:lnSpc>
                        <a:spcBef>
                          <a:spcPts val="0"/>
                        </a:spcBef>
                        <a:spcAft>
                          <a:spcPts val="0"/>
                        </a:spcAft>
                        <a:buClr>
                          <a:srgbClr val="000000"/>
                        </a:buClr>
                        <a:buSzPts val="1400"/>
                        <a:buFont typeface="Arial"/>
                        <a:buNone/>
                      </a:pPr>
                      <a:r>
                        <a:rPr lang="en" sz="1350" u="none" cap="none" strike="noStrike">
                          <a:solidFill>
                            <a:schemeClr val="dk2"/>
                          </a:solidFill>
                          <a:latin typeface="Syne SemiBold"/>
                          <a:ea typeface="Syne SemiBold"/>
                          <a:cs typeface="Syne SemiBold"/>
                          <a:sym typeface="Syne SemiBold"/>
                        </a:rPr>
                        <a:t>Built-in Motor Controller</a:t>
                      </a:r>
                      <a:endParaRPr sz="135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No</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No</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No</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Yes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No</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439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Energy Efficiency</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Good</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Good</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Bad</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Good</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Good</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bl>
          </a:graphicData>
        </a:graphic>
      </p:graphicFrame>
      <p:pic>
        <p:nvPicPr>
          <p:cNvPr id="528" name="Google Shape;528;p19"/>
          <p:cNvPicPr preferRelativeResize="0"/>
          <p:nvPr/>
        </p:nvPicPr>
        <p:blipFill rotWithShape="1">
          <a:blip r:embed="rId3">
            <a:alphaModFix/>
          </a:blip>
          <a:srcRect b="5341" l="0" r="0" t="5341"/>
          <a:stretch/>
        </p:blipFill>
        <p:spPr>
          <a:xfrm>
            <a:off x="8174756" y="0"/>
            <a:ext cx="969300" cy="917400"/>
          </a:xfrm>
          <a:prstGeom prst="flowChartAlternateProcess">
            <a:avLst/>
          </a:prstGeom>
          <a:noFill/>
          <a:ln>
            <a:noFill/>
          </a:ln>
        </p:spPr>
      </p:pic>
      <p:sp>
        <p:nvSpPr>
          <p:cNvPr id="529" name="Google Shape;529;p1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530" name="Google Shape;530;p19"/>
          <p:cNvSpPr txBox="1"/>
          <p:nvPr/>
        </p:nvSpPr>
        <p:spPr>
          <a:xfrm>
            <a:off x="1851025" y="3954050"/>
            <a:ext cx="5442000" cy="10158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latin typeface="Syne"/>
                <a:ea typeface="Syne"/>
                <a:cs typeface="Syne"/>
                <a:sym typeface="Syne"/>
              </a:rPr>
              <a:t>Servo motor was chosen for the motor type due to its adequate torque output and built-in motor controller.</a:t>
            </a:r>
            <a:endParaRPr b="0" i="0" sz="1800" u="none" cap="none" strike="noStrike">
              <a:solidFill>
                <a:schemeClr val="dk1"/>
              </a:solidFill>
              <a:latin typeface="Syne"/>
              <a:ea typeface="Syne"/>
              <a:cs typeface="Syne"/>
              <a:sym typeface="Syn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20"/>
          <p:cNvSpPr txBox="1"/>
          <p:nvPr>
            <p:ph type="title"/>
          </p:nvPr>
        </p:nvSpPr>
        <p:spPr>
          <a:xfrm>
            <a:off x="713250" y="280275"/>
            <a:ext cx="7717500" cy="453900"/>
          </a:xfrm>
          <a:prstGeom prst="rect">
            <a:avLst/>
          </a:prstGeom>
          <a:noFill/>
          <a:ln>
            <a:noFill/>
          </a:ln>
        </p:spPr>
        <p:txBody>
          <a:bodyPr anchorCtr="0" anchor="t" bIns="0" lIns="0" spcFirstLastPara="1" rIns="0" wrap="square" tIns="0">
            <a:noAutofit/>
          </a:bodyPr>
          <a:lstStyle/>
          <a:p>
            <a:pPr indent="0" lvl="0" marL="0" rtl="0" algn="ctr">
              <a:lnSpc>
                <a:spcPct val="80000"/>
              </a:lnSpc>
              <a:spcBef>
                <a:spcPts val="0"/>
              </a:spcBef>
              <a:spcAft>
                <a:spcPts val="0"/>
              </a:spcAft>
              <a:buSzPts val="2800"/>
              <a:buNone/>
            </a:pPr>
            <a:r>
              <a:rPr b="0" lang="en" sz="3100">
                <a:latin typeface="Commissioner ExtraBold"/>
                <a:ea typeface="Commissioner ExtraBold"/>
                <a:cs typeface="Commissioner ExtraBold"/>
                <a:sym typeface="Commissioner ExtraBold"/>
              </a:rPr>
              <a:t>Servo Motor Options</a:t>
            </a:r>
            <a:endParaRPr b="0" sz="3100">
              <a:latin typeface="Commissioner ExtraBold"/>
              <a:ea typeface="Commissioner ExtraBold"/>
              <a:cs typeface="Commissioner ExtraBold"/>
              <a:sym typeface="Commissioner ExtraBold"/>
            </a:endParaRPr>
          </a:p>
        </p:txBody>
      </p:sp>
      <p:graphicFrame>
        <p:nvGraphicFramePr>
          <p:cNvPr id="536" name="Google Shape;536;p20"/>
          <p:cNvGraphicFramePr/>
          <p:nvPr/>
        </p:nvGraphicFramePr>
        <p:xfrm>
          <a:off x="106900" y="895338"/>
          <a:ext cx="3000000" cy="3000000"/>
        </p:xfrm>
        <a:graphic>
          <a:graphicData uri="http://schemas.openxmlformats.org/drawingml/2006/table">
            <a:tbl>
              <a:tblPr>
                <a:noFill/>
                <a:tableStyleId>{B270BF0D-8316-4EE1-B8B4-C0B9C5E265CA}</a:tableStyleId>
              </a:tblPr>
              <a:tblGrid>
                <a:gridCol w="1693850"/>
                <a:gridCol w="666150"/>
                <a:gridCol w="1268050"/>
                <a:gridCol w="957150"/>
                <a:gridCol w="890375"/>
                <a:gridCol w="1334850"/>
                <a:gridCol w="552025"/>
                <a:gridCol w="1557925"/>
              </a:tblGrid>
              <a:tr h="4137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SG92</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HS-5645MG</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MG996R</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rgbClr val="212121"/>
                          </a:solidFill>
                          <a:highlight>
                            <a:srgbClr val="00C3B1"/>
                          </a:highlight>
                          <a:latin typeface="Syne"/>
                          <a:ea typeface="Syne"/>
                          <a:cs typeface="Syne"/>
                          <a:sym typeface="Syne"/>
                        </a:rPr>
                        <a:t>S3004</a:t>
                      </a:r>
                      <a:endParaRPr b="1" sz="1400" u="none" cap="none" strike="noStrike">
                        <a:solidFill>
                          <a:srgbClr val="212121"/>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Torque Output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0.245 Newton-Meters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1.01 Newton-Meters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0.92 Newton-Meters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350"/>
                        <a:buFont typeface="Arial"/>
                        <a:buNone/>
                      </a:pPr>
                      <a:r>
                        <a:rPr lang="en" sz="1350" u="none" cap="none" strike="noStrike">
                          <a:solidFill>
                            <a:schemeClr val="dk2"/>
                          </a:solidFill>
                          <a:latin typeface="Syne"/>
                          <a:ea typeface="Syne"/>
                          <a:cs typeface="Syne"/>
                          <a:sym typeface="Syne"/>
                        </a:rPr>
                        <a:t>0.314 Newton-Meters</a:t>
                      </a:r>
                      <a:endParaRPr sz="135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Voltage Rating</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4.8V - 6V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4.8V - 6V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4.8V - 6V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4.8V - 6V</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350" u="none" cap="none" strike="noStrike">
                          <a:solidFill>
                            <a:schemeClr val="dk2"/>
                          </a:solidFill>
                          <a:latin typeface="Syne SemiBold"/>
                          <a:ea typeface="Syne SemiBold"/>
                          <a:cs typeface="Syne SemiBold"/>
                          <a:sym typeface="Syne SemiBold"/>
                        </a:rPr>
                        <a:t>Stall Current (4.8V)</a:t>
                      </a:r>
                      <a:endParaRPr sz="135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600mA</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2.4A</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1.3A</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400mA</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3877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Dimensions (in)</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0.9055 x 0.4803 x 1.063 </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1.59 x 0.77 x 1.48</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1.6024 x 0.7756 x 1.689</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1.6 x 0.80 x 1.4</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Weight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9 grams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60 grams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55 grams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36.85 grams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Speed (sec/60°)</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0.1 seconds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0.23 seconds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0.2 seconds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0.23 seconds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Price</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$2-3</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$45.99</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$4.75</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$18</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r>
            </a:tbl>
          </a:graphicData>
        </a:graphic>
      </p:graphicFrame>
      <p:sp>
        <p:nvSpPr>
          <p:cNvPr id="537" name="Google Shape;537;p2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538" name="Google Shape;538;p20"/>
          <p:cNvPicPr preferRelativeResize="0"/>
          <p:nvPr/>
        </p:nvPicPr>
        <p:blipFill rotWithShape="1">
          <a:blip r:embed="rId3">
            <a:alphaModFix/>
          </a:blip>
          <a:srcRect b="5341" l="0" r="0" t="5341"/>
          <a:stretch/>
        </p:blipFill>
        <p:spPr>
          <a:xfrm>
            <a:off x="8174756" y="0"/>
            <a:ext cx="969300" cy="917400"/>
          </a:xfrm>
          <a:prstGeom prst="flowChartAlternateProcess">
            <a:avLst/>
          </a:prstGeom>
          <a:noFill/>
          <a:ln>
            <a:noFill/>
          </a:ln>
        </p:spPr>
      </p:pic>
      <p:sp>
        <p:nvSpPr>
          <p:cNvPr id="539" name="Google Shape;539;p20"/>
          <p:cNvSpPr txBox="1"/>
          <p:nvPr/>
        </p:nvSpPr>
        <p:spPr>
          <a:xfrm>
            <a:off x="773500" y="4426150"/>
            <a:ext cx="7162200" cy="5667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latin typeface="Syne"/>
                <a:ea typeface="Syne"/>
                <a:cs typeface="Syne"/>
                <a:sym typeface="Syne"/>
              </a:rPr>
              <a:t>We initially chose the MG996R, but switched to the S3004  due to the lower Stall current and the adequate torque + speed.</a:t>
            </a:r>
            <a:endParaRPr b="0" i="0" sz="1800" u="none" cap="none" strike="noStrike">
              <a:solidFill>
                <a:schemeClr val="dk1"/>
              </a:solidFill>
              <a:latin typeface="Syne"/>
              <a:ea typeface="Syne"/>
              <a:cs typeface="Syne"/>
              <a:sym typeface="Syn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g34c37f3a265_2_58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545" name="Google Shape;545;g34c37f3a265_2_582"/>
          <p:cNvSpPr txBox="1"/>
          <p:nvPr>
            <p:ph idx="4294967295" type="title"/>
          </p:nvPr>
        </p:nvSpPr>
        <p:spPr>
          <a:xfrm>
            <a:off x="713250" y="522952"/>
            <a:ext cx="7717500" cy="4539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SzPts val="2800"/>
              <a:buNone/>
            </a:pPr>
            <a:r>
              <a:rPr lang="en"/>
              <a:t>Power Supply Requirements</a:t>
            </a:r>
            <a:endParaRPr/>
          </a:p>
        </p:txBody>
      </p:sp>
      <p:graphicFrame>
        <p:nvGraphicFramePr>
          <p:cNvPr id="546" name="Google Shape;546;g34c37f3a265_2_582"/>
          <p:cNvGraphicFramePr/>
          <p:nvPr/>
        </p:nvGraphicFramePr>
        <p:xfrm>
          <a:off x="871963" y="1677202"/>
          <a:ext cx="3000000" cy="3000000"/>
        </p:xfrm>
        <a:graphic>
          <a:graphicData uri="http://schemas.openxmlformats.org/drawingml/2006/table">
            <a:tbl>
              <a:tblPr>
                <a:noFill/>
                <a:tableStyleId>{B270BF0D-8316-4EE1-B8B4-C0B9C5E265CA}</a:tableStyleId>
              </a:tblPr>
              <a:tblGrid>
                <a:gridCol w="1389150"/>
                <a:gridCol w="1154325"/>
                <a:gridCol w="130040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FFF9F0"/>
                          </a:solidFill>
                          <a:latin typeface="Syne SemiBold"/>
                          <a:ea typeface="Syne SemiBold"/>
                          <a:cs typeface="Syne SemiBold"/>
                          <a:sym typeface="Syne SemiBold"/>
                        </a:rPr>
                        <a:t>Peripherals</a:t>
                      </a:r>
                      <a:endParaRPr sz="1400" u="none" cap="none" strike="noStrike">
                        <a:solidFill>
                          <a:srgbClr val="FFF9F0"/>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FFF9F0"/>
                          </a:solidFill>
                          <a:latin typeface="Syne SemiBold"/>
                          <a:ea typeface="Syne SemiBold"/>
                          <a:cs typeface="Syne SemiBold"/>
                          <a:sym typeface="Syne SemiBold"/>
                        </a:rPr>
                        <a:t>Operating Voltage</a:t>
                      </a:r>
                      <a:endParaRPr sz="1400" u="none" cap="none" strike="noStrike">
                        <a:solidFill>
                          <a:srgbClr val="FFF9F0"/>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FFF9F0"/>
                          </a:solidFill>
                          <a:latin typeface="Syne SemiBold"/>
                          <a:ea typeface="Syne SemiBold"/>
                          <a:cs typeface="Syne SemiBold"/>
                          <a:sym typeface="Syne SemiBold"/>
                        </a:rPr>
                        <a:t>Supply Current</a:t>
                      </a:r>
                      <a:endParaRPr sz="1400" u="none" cap="none" strike="noStrike">
                        <a:solidFill>
                          <a:srgbClr val="FFF9F0"/>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Buzzer</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12V</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5mA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LCD Screen</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5V</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300-500mA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marR="0" rtl="0" algn="l">
                        <a:lnSpc>
                          <a:spcPct val="80000"/>
                        </a:lnSpc>
                        <a:spcBef>
                          <a:spcPts val="0"/>
                        </a:spcBef>
                        <a:spcAft>
                          <a:spcPts val="0"/>
                        </a:spcAft>
                        <a:buClr>
                          <a:srgbClr val="000000"/>
                        </a:buClr>
                        <a:buSzPts val="4800"/>
                        <a:buFont typeface="Arial"/>
                        <a:buNone/>
                      </a:pPr>
                      <a:r>
                        <a:rPr lang="en" sz="1400" u="none" cap="none" strike="noStrike">
                          <a:solidFill>
                            <a:schemeClr val="dk2"/>
                          </a:solidFill>
                          <a:latin typeface="Syne SemiBold"/>
                          <a:ea typeface="Syne SemiBold"/>
                          <a:cs typeface="Syne SemiBold"/>
                          <a:sym typeface="Syne SemiBold"/>
                        </a:rPr>
                        <a:t>CO</a:t>
                      </a:r>
                      <a:r>
                        <a:rPr baseline="-25000" lang="en" sz="1400" u="none" cap="none" strike="noStrike">
                          <a:solidFill>
                            <a:schemeClr val="dk2"/>
                          </a:solidFill>
                          <a:latin typeface="Syne SemiBold"/>
                          <a:ea typeface="Syne SemiBold"/>
                          <a:cs typeface="Syne SemiBold"/>
                          <a:sym typeface="Syne SemiBold"/>
                        </a:rPr>
                        <a:t>2 </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l">
                        <a:lnSpc>
                          <a:spcPct val="80000"/>
                        </a:lnSpc>
                        <a:spcBef>
                          <a:spcPts val="0"/>
                        </a:spcBef>
                        <a:spcAft>
                          <a:spcPts val="0"/>
                        </a:spcAft>
                        <a:buClr>
                          <a:srgbClr val="000000"/>
                        </a:buClr>
                        <a:buSzPts val="4800"/>
                        <a:buFont typeface="Arial"/>
                        <a:buNone/>
                      </a:pPr>
                      <a:r>
                        <a:rPr lang="en" sz="1400" u="none" cap="none" strike="noStrike">
                          <a:latin typeface="Syne SemiBold"/>
                          <a:ea typeface="Syne SemiBold"/>
                          <a:cs typeface="Syne SemiBold"/>
                          <a:sym typeface="Syne SemiBold"/>
                        </a:rPr>
                        <a:t>3.3V</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15-18mA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Temperature Sensor</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l">
                        <a:lnSpc>
                          <a:spcPct val="8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3.3V</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1mA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ESP32</a:t>
                      </a:r>
                      <a:endParaRPr sz="1400" u="none" cap="none" strike="noStrike">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l">
                        <a:lnSpc>
                          <a:spcPct val="8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3.3V</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100-300mA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graphicFrame>
        <p:nvGraphicFramePr>
          <p:cNvPr id="547" name="Google Shape;547;g34c37f3a265_2_582"/>
          <p:cNvGraphicFramePr/>
          <p:nvPr/>
        </p:nvGraphicFramePr>
        <p:xfrm>
          <a:off x="5359651" y="1681102"/>
          <a:ext cx="3000000" cy="3000000"/>
        </p:xfrm>
        <a:graphic>
          <a:graphicData uri="http://schemas.openxmlformats.org/drawingml/2006/table">
            <a:tbl>
              <a:tblPr>
                <a:noFill/>
                <a:tableStyleId>{B270BF0D-8316-4EE1-B8B4-C0B9C5E265CA}</a:tableStyleId>
              </a:tblPr>
              <a:tblGrid>
                <a:gridCol w="1198250"/>
                <a:gridCol w="1122075"/>
                <a:gridCol w="884525"/>
              </a:tblGrid>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FFF9F0"/>
                          </a:solidFill>
                          <a:latin typeface="Syne SemiBold"/>
                          <a:ea typeface="Syne SemiBold"/>
                          <a:cs typeface="Syne SemiBold"/>
                          <a:sym typeface="Syne SemiBold"/>
                        </a:rPr>
                        <a:t>Peripherals</a:t>
                      </a:r>
                      <a:endParaRPr sz="1400" u="none" cap="none" strike="noStrike">
                        <a:solidFill>
                          <a:srgbClr val="FFF9F0"/>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rgbClr val="FFF9F0"/>
                          </a:solidFill>
                          <a:latin typeface="Syne SemiBold"/>
                          <a:ea typeface="Syne SemiBold"/>
                          <a:cs typeface="Syne SemiBold"/>
                          <a:sym typeface="Syne SemiBold"/>
                        </a:rPr>
                        <a:t>Operating Voltage</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rgbClr val="FFF9F0"/>
                          </a:solidFill>
                          <a:latin typeface="Syne SemiBold"/>
                          <a:ea typeface="Syne SemiBold"/>
                          <a:cs typeface="Syne SemiBold"/>
                          <a:sym typeface="Syne SemiBold"/>
                        </a:rPr>
                        <a:t>Supply Current</a:t>
                      </a:r>
                      <a:endParaRPr sz="1400" u="none" cap="none" strike="noStrike">
                        <a:solidFill>
                          <a:srgbClr val="FFF9F0"/>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Servo Motor</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5V</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100-400mA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marR="0" rtl="0" algn="l">
                        <a:lnSpc>
                          <a:spcPct val="8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NRF52832</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l">
                        <a:lnSpc>
                          <a:spcPct val="8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3.3V</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8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0.1-10mA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548" name="Google Shape;548;g34c37f3a265_2_582"/>
          <p:cNvSpPr txBox="1"/>
          <p:nvPr/>
        </p:nvSpPr>
        <p:spPr>
          <a:xfrm>
            <a:off x="1015800" y="1237945"/>
            <a:ext cx="35562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Syne"/>
                <a:ea typeface="Syne"/>
                <a:cs typeface="Syne"/>
                <a:sym typeface="Syne"/>
              </a:rPr>
              <a:t>Control Unit Requirements</a:t>
            </a:r>
            <a:endParaRPr b="1" i="0" sz="1800" u="none" cap="none" strike="noStrike">
              <a:solidFill>
                <a:schemeClr val="dk1"/>
              </a:solidFill>
              <a:latin typeface="Syne"/>
              <a:ea typeface="Syne"/>
              <a:cs typeface="Syne"/>
              <a:sym typeface="Syne"/>
            </a:endParaRPr>
          </a:p>
        </p:txBody>
      </p:sp>
      <p:sp>
        <p:nvSpPr>
          <p:cNvPr id="549" name="Google Shape;549;g34c37f3a265_2_582"/>
          <p:cNvSpPr txBox="1"/>
          <p:nvPr/>
        </p:nvSpPr>
        <p:spPr>
          <a:xfrm>
            <a:off x="5267729" y="1245745"/>
            <a:ext cx="3500131" cy="453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Syne"/>
                <a:ea typeface="Syne"/>
                <a:cs typeface="Syne"/>
                <a:sym typeface="Syne"/>
              </a:rPr>
              <a:t>Vent Unit Requirements</a:t>
            </a:r>
            <a:endParaRPr b="1" i="0" sz="1800" u="none" cap="none" strike="noStrike">
              <a:solidFill>
                <a:schemeClr val="dk1"/>
              </a:solidFill>
              <a:latin typeface="Syne"/>
              <a:ea typeface="Syne"/>
              <a:cs typeface="Syne"/>
              <a:sym typeface="Syne"/>
            </a:endParaRPr>
          </a:p>
        </p:txBody>
      </p:sp>
      <p:pic>
        <p:nvPicPr>
          <p:cNvPr id="550" name="Google Shape;550;g34c37f3a265_2_582"/>
          <p:cNvPicPr preferRelativeResize="0"/>
          <p:nvPr/>
        </p:nvPicPr>
        <p:blipFill rotWithShape="1">
          <a:blip r:embed="rId3">
            <a:alphaModFix/>
          </a:blip>
          <a:srcRect b="23433" l="0" r="0" t="17889"/>
          <a:stretch/>
        </p:blipFill>
        <p:spPr>
          <a:xfrm>
            <a:off x="8260582" y="0"/>
            <a:ext cx="883500" cy="923400"/>
          </a:xfrm>
          <a:prstGeom prst="flowChartAlternateProcess">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g34c37f3a265_2_648"/>
          <p:cNvSpPr/>
          <p:nvPr/>
        </p:nvSpPr>
        <p:spPr>
          <a:xfrm>
            <a:off x="2820425" y="3608950"/>
            <a:ext cx="3514200" cy="648000"/>
          </a:xfrm>
          <a:prstGeom prst="rect">
            <a:avLst/>
          </a:prstGeom>
          <a:solidFill>
            <a:schemeClr val="lt1"/>
          </a:solid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Syne"/>
              <a:ea typeface="Syne"/>
              <a:cs typeface="Syne"/>
              <a:sym typeface="Syne"/>
            </a:endParaRPr>
          </a:p>
        </p:txBody>
      </p:sp>
      <p:sp>
        <p:nvSpPr>
          <p:cNvPr id="556" name="Google Shape;556;g34c37f3a265_2_64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sp>
        <p:nvSpPr>
          <p:cNvPr id="557" name="Google Shape;557;g34c37f3a265_2_648"/>
          <p:cNvSpPr txBox="1"/>
          <p:nvPr/>
        </p:nvSpPr>
        <p:spPr>
          <a:xfrm>
            <a:off x="713263" y="234750"/>
            <a:ext cx="7717500" cy="453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3100"/>
              <a:buFont typeface="Arial"/>
              <a:buNone/>
            </a:pPr>
            <a:r>
              <a:rPr b="0" i="0" lang="en" sz="3100" u="none" cap="none" strike="noStrike">
                <a:solidFill>
                  <a:srgbClr val="164A4A"/>
                </a:solidFill>
                <a:latin typeface="Commissioner ExtraBold"/>
                <a:ea typeface="Commissioner ExtraBold"/>
                <a:cs typeface="Commissioner ExtraBold"/>
                <a:sym typeface="Commissioner ExtraBold"/>
              </a:rPr>
              <a:t>Battery Considerations</a:t>
            </a:r>
            <a:endParaRPr b="0" i="0" sz="2000" u="none" cap="none" strike="noStrike">
              <a:solidFill>
                <a:srgbClr val="164A4A"/>
              </a:solidFill>
              <a:latin typeface="Commissioner ExtraBold"/>
              <a:ea typeface="Commissioner ExtraBold"/>
              <a:cs typeface="Commissioner ExtraBold"/>
              <a:sym typeface="Commissioner ExtraBold"/>
            </a:endParaRPr>
          </a:p>
        </p:txBody>
      </p:sp>
      <p:graphicFrame>
        <p:nvGraphicFramePr>
          <p:cNvPr id="558" name="Google Shape;558;g34c37f3a265_2_648"/>
          <p:cNvGraphicFramePr/>
          <p:nvPr/>
        </p:nvGraphicFramePr>
        <p:xfrm>
          <a:off x="242525" y="879388"/>
          <a:ext cx="3000000" cy="3000000"/>
        </p:xfrm>
        <a:graphic>
          <a:graphicData uri="http://schemas.openxmlformats.org/drawingml/2006/table">
            <a:tbl>
              <a:tblPr>
                <a:noFill/>
                <a:tableStyleId>{B270BF0D-8316-4EE1-B8B4-C0B9C5E265CA}</a:tableStyleId>
              </a:tblPr>
              <a:tblGrid>
                <a:gridCol w="1341925"/>
                <a:gridCol w="2283200"/>
                <a:gridCol w="1408375"/>
                <a:gridCol w="990625"/>
                <a:gridCol w="2634800"/>
              </a:tblGrid>
              <a:tr h="55962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rgbClr val="F6EFDC"/>
                        </a:solidFill>
                        <a:latin typeface="Syne"/>
                        <a:ea typeface="Syne"/>
                        <a:cs typeface="Syne"/>
                        <a:sym typeface="Syne"/>
                      </a:endParaRPr>
                    </a:p>
                  </a:txBody>
                  <a:tcPr marT="91425" marB="91425" marR="91425" marL="91425" anchor="ctr">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164A4A"/>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rgbClr val="F6EFDC"/>
                          </a:solidFill>
                          <a:latin typeface="Syne"/>
                          <a:ea typeface="Syne"/>
                          <a:cs typeface="Syne"/>
                          <a:sym typeface="Syne"/>
                        </a:rPr>
                        <a:t>Alkaline</a:t>
                      </a:r>
                      <a:endParaRPr b="1" sz="1400" u="none" cap="none" strike="noStrike">
                        <a:solidFill>
                          <a:srgbClr val="F6EFDC"/>
                        </a:solidFill>
                        <a:latin typeface="Syne"/>
                        <a:ea typeface="Syne"/>
                        <a:cs typeface="Syne"/>
                        <a:sym typeface="Syne"/>
                      </a:endParaRPr>
                    </a:p>
                  </a:txBody>
                  <a:tcPr marT="91425" marB="91425" marR="91425" marL="91425" anchor="ctr">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164A4A"/>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rgbClr val="164A4A"/>
                          </a:solidFill>
                          <a:highlight>
                            <a:srgbClr val="00C3B1"/>
                          </a:highlight>
                          <a:latin typeface="Syne"/>
                          <a:ea typeface="Syne"/>
                          <a:cs typeface="Syne"/>
                          <a:sym typeface="Syne"/>
                        </a:rPr>
                        <a:t>Lithium-metal</a:t>
                      </a:r>
                      <a:endParaRPr b="1" sz="1400" u="none" cap="none" strike="noStrike">
                        <a:solidFill>
                          <a:srgbClr val="164A4A"/>
                        </a:solidFill>
                        <a:highlight>
                          <a:srgbClr val="00C3B1"/>
                        </a:highlight>
                        <a:latin typeface="Syne"/>
                        <a:ea typeface="Syne"/>
                        <a:cs typeface="Syne"/>
                        <a:sym typeface="Syne"/>
                      </a:endParaRPr>
                    </a:p>
                  </a:txBody>
                  <a:tcPr marT="91425" marB="91425" marR="91425" marL="91425" anchor="ctr">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164A4A"/>
                    </a:solidFill>
                  </a:tcPr>
                </a:tc>
                <a:tc hMerge="1"/>
              </a:tr>
              <a:tr h="3823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SemiBold"/>
                          <a:ea typeface="Syne SemiBold"/>
                          <a:cs typeface="Syne SemiBold"/>
                          <a:sym typeface="Syne SemiBold"/>
                        </a:rPr>
                        <a:t>Cost</a:t>
                      </a:r>
                      <a:endParaRPr sz="1400" u="none" cap="none" strike="noStrike">
                        <a:solidFill>
                          <a:srgbClr val="164A4A"/>
                        </a:solidFill>
                        <a:latin typeface="Syne SemiBold"/>
                        <a:ea typeface="Syne SemiBold"/>
                        <a:cs typeface="Syne SemiBold"/>
                        <a:sym typeface="Syne SemiBold"/>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F6EFDC"/>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a:ea typeface="Syne"/>
                          <a:cs typeface="Syne"/>
                          <a:sym typeface="Syne"/>
                        </a:rPr>
                        <a:t>Cheapest battery type</a:t>
                      </a:r>
                      <a:endParaRPr sz="1400" u="none" cap="none" strike="noStrike">
                        <a:solidFill>
                          <a:srgbClr val="164A4A"/>
                        </a:solidFill>
                        <a:latin typeface="Syne"/>
                        <a:ea typeface="Syne"/>
                        <a:cs typeface="Syne"/>
                        <a:sym typeface="Syne"/>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F6EFDC"/>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a:ea typeface="Syne"/>
                          <a:cs typeface="Syne"/>
                          <a:sym typeface="Syne"/>
                        </a:rPr>
                        <a:t>Most Expensive Primary Battery</a:t>
                      </a:r>
                      <a:endParaRPr sz="1400" u="none" cap="none" strike="noStrike">
                        <a:solidFill>
                          <a:srgbClr val="164A4A"/>
                        </a:solidFill>
                        <a:latin typeface="Syne"/>
                        <a:ea typeface="Syne"/>
                        <a:cs typeface="Syne"/>
                        <a:sym typeface="Syne"/>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ADDBD0"/>
                    </a:solidFill>
                  </a:tcPr>
                </a:tc>
                <a:tc hMerge="1"/>
              </a:tr>
              <a:tr h="9139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SemiBold"/>
                          <a:ea typeface="Syne SemiBold"/>
                          <a:cs typeface="Syne SemiBold"/>
                          <a:sym typeface="Syne SemiBold"/>
                        </a:rPr>
                        <a:t>Size</a:t>
                      </a:r>
                      <a:endParaRPr sz="1400" u="none" cap="none" strike="noStrike">
                        <a:solidFill>
                          <a:srgbClr val="164A4A"/>
                        </a:solidFill>
                        <a:latin typeface="Syne SemiBold"/>
                        <a:ea typeface="Syne SemiBold"/>
                        <a:cs typeface="Syne SemiBold"/>
                        <a:sym typeface="Syne SemiBold"/>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F6EFDC"/>
                    </a:solidFill>
                  </a:tcPr>
                </a:tc>
                <a:tc gridSpan="2">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a:ea typeface="Syne"/>
                          <a:cs typeface="Syne"/>
                          <a:sym typeface="Syne"/>
                        </a:rPr>
                        <a:t>Relatively small size depending on model, comparable overall to most lithium-metal batteries</a:t>
                      </a:r>
                      <a:endParaRPr sz="1600" u="none" cap="none" strike="noStrike">
                        <a:solidFill>
                          <a:srgbClr val="164A4A"/>
                        </a:solidFill>
                        <a:latin typeface="Syne"/>
                        <a:ea typeface="Syne"/>
                        <a:cs typeface="Syne"/>
                        <a:sym typeface="Syne"/>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F6EFDC"/>
                    </a:solidFill>
                  </a:tcPr>
                </a:tc>
                <a:tc hMerge="1"/>
                <a:tc gridSpan="2">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a:ea typeface="Syne"/>
                          <a:cs typeface="Syne"/>
                          <a:sym typeface="Syne"/>
                        </a:rPr>
                        <a:t>Relatively small size depending on model, comparable overall to most alkaline batteries</a:t>
                      </a:r>
                      <a:endParaRPr sz="1600" u="none" cap="none" strike="noStrike">
                        <a:solidFill>
                          <a:srgbClr val="164A4A"/>
                        </a:solidFill>
                        <a:latin typeface="Syne"/>
                        <a:ea typeface="Syne"/>
                        <a:cs typeface="Syne"/>
                        <a:sym typeface="Syne"/>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ADDBD0"/>
                    </a:solidFill>
                  </a:tcPr>
                </a:tc>
                <a:tc hMerge="1"/>
              </a:tr>
              <a:tr h="526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SemiBold"/>
                          <a:ea typeface="Syne SemiBold"/>
                          <a:cs typeface="Syne SemiBold"/>
                          <a:sym typeface="Syne SemiBold"/>
                        </a:rPr>
                        <a:t>Availability</a:t>
                      </a:r>
                      <a:endParaRPr sz="1400" u="none" cap="none" strike="noStrike">
                        <a:solidFill>
                          <a:srgbClr val="164A4A"/>
                        </a:solidFill>
                        <a:latin typeface="Syne SemiBold"/>
                        <a:ea typeface="Syne SemiBold"/>
                        <a:cs typeface="Syne SemiBold"/>
                        <a:sym typeface="Syne SemiBold"/>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F6EFDC"/>
                    </a:solidFill>
                  </a:tcPr>
                </a:tc>
                <a:tc gridSpan="2">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a:ea typeface="Syne"/>
                          <a:cs typeface="Syne"/>
                          <a:sym typeface="Syne"/>
                        </a:rPr>
                        <a:t>Easily accessible in any department store</a:t>
                      </a:r>
                      <a:endParaRPr sz="1600" u="none" cap="none" strike="noStrike">
                        <a:solidFill>
                          <a:srgbClr val="164A4A"/>
                        </a:solidFill>
                        <a:latin typeface="Syne"/>
                        <a:ea typeface="Syne"/>
                        <a:cs typeface="Syne"/>
                        <a:sym typeface="Syne"/>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F6EFDC"/>
                    </a:solidFill>
                  </a:tcPr>
                </a:tc>
                <a:tc hMerge="1"/>
                <a:tc gridSpan="2">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a:ea typeface="Syne"/>
                          <a:cs typeface="Syne"/>
                          <a:sym typeface="Syne"/>
                        </a:rPr>
                        <a:t>Easily accessible in any department store</a:t>
                      </a:r>
                      <a:endParaRPr sz="1600" u="none" cap="none" strike="noStrike">
                        <a:solidFill>
                          <a:srgbClr val="164A4A"/>
                        </a:solidFill>
                        <a:latin typeface="Syne"/>
                        <a:ea typeface="Syne"/>
                        <a:cs typeface="Syne"/>
                        <a:sym typeface="Syne"/>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ADDBD0"/>
                    </a:solidFill>
                  </a:tcPr>
                </a:tc>
                <a:tc hMerge="1"/>
              </a:tr>
              <a:tr h="8837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SemiBold"/>
                          <a:ea typeface="Syne SemiBold"/>
                          <a:cs typeface="Syne SemiBold"/>
                          <a:sym typeface="Syne SemiBold"/>
                        </a:rPr>
                        <a:t>Capacity</a:t>
                      </a:r>
                      <a:endParaRPr sz="1400" u="none" cap="none" strike="noStrike">
                        <a:solidFill>
                          <a:srgbClr val="164A4A"/>
                        </a:solidFill>
                        <a:latin typeface="Syne SemiBold"/>
                        <a:ea typeface="Syne SemiBold"/>
                        <a:cs typeface="Syne SemiBold"/>
                        <a:sym typeface="Syne SemiBold"/>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F6EFDC"/>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a:ea typeface="Syne"/>
                          <a:cs typeface="Syne"/>
                          <a:sym typeface="Syne"/>
                        </a:rPr>
                        <a:t>Smallest capacity out of all battery types, meaning relatively low battery life</a:t>
                      </a:r>
                      <a:endParaRPr sz="1400" u="none" cap="none" strike="noStrike">
                        <a:solidFill>
                          <a:srgbClr val="164A4A"/>
                        </a:solidFill>
                        <a:latin typeface="Syne"/>
                        <a:ea typeface="Syne"/>
                        <a:cs typeface="Syne"/>
                        <a:sym typeface="Syne"/>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F6EFDC"/>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rgbClr val="164A4A"/>
                          </a:solidFill>
                          <a:latin typeface="Syne"/>
                          <a:ea typeface="Syne"/>
                          <a:cs typeface="Syne"/>
                          <a:sym typeface="Syne"/>
                        </a:rPr>
                        <a:t>Highest capacity out of most commercial primary battery types</a:t>
                      </a:r>
                      <a:endParaRPr sz="1400" u="none" cap="none" strike="noStrike">
                        <a:solidFill>
                          <a:srgbClr val="164A4A"/>
                        </a:solidFill>
                        <a:latin typeface="Syne"/>
                        <a:ea typeface="Syne"/>
                        <a:cs typeface="Syne"/>
                        <a:sym typeface="Syne"/>
                      </a:endParaRPr>
                    </a:p>
                  </a:txBody>
                  <a:tcPr marT="91425" marB="91425" marR="91425" marL="91425">
                    <a:lnL cap="flat" cmpd="sng" w="19050">
                      <a:solidFill>
                        <a:srgbClr val="164A4A"/>
                      </a:solidFill>
                      <a:prstDash val="solid"/>
                      <a:round/>
                      <a:headEnd len="sm" w="sm" type="none"/>
                      <a:tailEnd len="sm" w="sm" type="none"/>
                    </a:lnL>
                    <a:lnR cap="flat" cmpd="sng" w="19050">
                      <a:solidFill>
                        <a:srgbClr val="164A4A"/>
                      </a:solidFill>
                      <a:prstDash val="solid"/>
                      <a:round/>
                      <a:headEnd len="sm" w="sm" type="none"/>
                      <a:tailEnd len="sm" w="sm" type="none"/>
                    </a:lnR>
                    <a:lnT cap="flat" cmpd="sng" w="19050">
                      <a:solidFill>
                        <a:srgbClr val="164A4A"/>
                      </a:solidFill>
                      <a:prstDash val="solid"/>
                      <a:round/>
                      <a:headEnd len="sm" w="sm" type="none"/>
                      <a:tailEnd len="sm" w="sm" type="none"/>
                    </a:lnT>
                    <a:lnB cap="flat" cmpd="sng" w="19050">
                      <a:solidFill>
                        <a:srgbClr val="164A4A"/>
                      </a:solidFill>
                      <a:prstDash val="solid"/>
                      <a:round/>
                      <a:headEnd len="sm" w="sm" type="none"/>
                      <a:tailEnd len="sm" w="sm" type="none"/>
                    </a:lnB>
                    <a:solidFill>
                      <a:srgbClr val="ADDBD0"/>
                    </a:solidFill>
                  </a:tcPr>
                </a:tc>
                <a:tc hMerge="1"/>
              </a:tr>
            </a:tbl>
          </a:graphicData>
        </a:graphic>
      </p:graphicFrame>
      <p:pic>
        <p:nvPicPr>
          <p:cNvPr id="559" name="Google Shape;559;g34c37f3a265_2_648"/>
          <p:cNvPicPr preferRelativeResize="0"/>
          <p:nvPr/>
        </p:nvPicPr>
        <p:blipFill rotWithShape="1">
          <a:blip r:embed="rId3">
            <a:alphaModFix/>
          </a:blip>
          <a:srcRect b="23434" l="0" r="0" t="17889"/>
          <a:stretch/>
        </p:blipFill>
        <p:spPr>
          <a:xfrm>
            <a:off x="8345105" y="0"/>
            <a:ext cx="798900" cy="834900"/>
          </a:xfrm>
          <a:prstGeom prst="flowChartAlternateProcess">
            <a:avLst/>
          </a:prstGeom>
          <a:noFill/>
          <a:ln>
            <a:noFill/>
          </a:ln>
        </p:spPr>
      </p:pic>
      <p:sp>
        <p:nvSpPr>
          <p:cNvPr id="560" name="Google Shape;560;g34c37f3a265_2_648"/>
          <p:cNvSpPr txBox="1"/>
          <p:nvPr/>
        </p:nvSpPr>
        <p:spPr>
          <a:xfrm>
            <a:off x="652925" y="4256950"/>
            <a:ext cx="5681700" cy="6156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Lithium-metal batteries were chosen due to their relatively high capacity</a:t>
            </a:r>
            <a:endParaRPr b="0" i="0" sz="1400" u="none" cap="none" strike="noStrike">
              <a:solidFill>
                <a:schemeClr val="dk1"/>
              </a:solidFill>
              <a:latin typeface="Syne"/>
              <a:ea typeface="Syne"/>
              <a:cs typeface="Syne"/>
              <a:sym typeface="Syn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2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566" name="Google Shape;566;p24"/>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Battery Considerations </a:t>
            </a:r>
            <a:r>
              <a:rPr lang="en" sz="2000"/>
              <a:t>(cont.)</a:t>
            </a:r>
            <a:endParaRPr/>
          </a:p>
        </p:txBody>
      </p:sp>
      <p:pic>
        <p:nvPicPr>
          <p:cNvPr id="567" name="Google Shape;567;p24"/>
          <p:cNvPicPr preferRelativeResize="0"/>
          <p:nvPr/>
        </p:nvPicPr>
        <p:blipFill rotWithShape="1">
          <a:blip r:embed="rId3">
            <a:alphaModFix/>
          </a:blip>
          <a:srcRect b="23434" l="0" r="0" t="17889"/>
          <a:stretch/>
        </p:blipFill>
        <p:spPr>
          <a:xfrm>
            <a:off x="8260583" y="0"/>
            <a:ext cx="883500" cy="923400"/>
          </a:xfrm>
          <a:prstGeom prst="flowChartAlternateProcess">
            <a:avLst/>
          </a:prstGeom>
          <a:noFill/>
          <a:ln>
            <a:noFill/>
          </a:ln>
        </p:spPr>
      </p:pic>
      <p:graphicFrame>
        <p:nvGraphicFramePr>
          <p:cNvPr id="568" name="Google Shape;568;p24"/>
          <p:cNvGraphicFramePr/>
          <p:nvPr/>
        </p:nvGraphicFramePr>
        <p:xfrm>
          <a:off x="597651" y="1149375"/>
          <a:ext cx="3000000" cy="3000000"/>
        </p:xfrm>
        <a:graphic>
          <a:graphicData uri="http://schemas.openxmlformats.org/drawingml/2006/table">
            <a:tbl>
              <a:tblPr>
                <a:noFill/>
                <a:tableStyleId>{B270BF0D-8316-4EE1-B8B4-C0B9C5E265CA}</a:tableStyleId>
              </a:tblPr>
              <a:tblGrid>
                <a:gridCol w="2012325"/>
                <a:gridCol w="1352375"/>
                <a:gridCol w="1307200"/>
                <a:gridCol w="919450"/>
                <a:gridCol w="2445525"/>
              </a:tblGrid>
              <a:tr h="64852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CR123</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highlight>
                            <a:srgbClr val="00C3B1"/>
                          </a:highlight>
                          <a:latin typeface="Syne"/>
                          <a:ea typeface="Syne"/>
                          <a:cs typeface="Syne"/>
                          <a:sym typeface="Syne"/>
                        </a:rPr>
                        <a:t>9V Battery</a:t>
                      </a:r>
                      <a:endParaRPr b="1" sz="1400" u="none" cap="none" strike="noStrike">
                        <a:solidFill>
                          <a:schemeClr val="dk2"/>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r>
              <a:tr h="4271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Cost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$20(4-pack)</a:t>
                      </a:r>
                      <a:endParaRPr sz="14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$33(2-pack)</a:t>
                      </a:r>
                      <a:endParaRPr sz="14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r>
              <a:tr h="5123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Size</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Bigger due to 2 batteries needed</a:t>
                      </a:r>
                      <a:endParaRPr sz="16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Smaller due to a single battery needed</a:t>
                      </a:r>
                      <a:endParaRPr sz="16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r>
              <a:tr h="5126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Capacity</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Syne"/>
                          <a:ea typeface="Syne"/>
                          <a:cs typeface="Syne"/>
                          <a:sym typeface="Syne"/>
                        </a:rPr>
                        <a:t>1500mAh</a:t>
                      </a:r>
                      <a:endParaRPr sz="14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Syne"/>
                          <a:ea typeface="Syne"/>
                          <a:cs typeface="Syne"/>
                          <a:sym typeface="Syne"/>
                        </a:rPr>
                        <a:t>1200mah</a:t>
                      </a:r>
                      <a:endParaRPr sz="14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r>
              <a:tr h="6272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Operating Voltage</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Syne"/>
                          <a:ea typeface="Syne"/>
                          <a:cs typeface="Syne"/>
                          <a:sym typeface="Syne"/>
                        </a:rPr>
                        <a:t>3V</a:t>
                      </a:r>
                      <a:endParaRPr sz="16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Syne"/>
                          <a:ea typeface="Syne"/>
                          <a:cs typeface="Syne"/>
                          <a:sym typeface="Syne"/>
                        </a:rPr>
                        <a:t>9V</a:t>
                      </a:r>
                      <a:endParaRPr sz="1600" u="none" cap="none" strike="noStrike">
                        <a:solidFill>
                          <a:schemeClr val="dk2"/>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r>
            </a:tbl>
          </a:graphicData>
        </a:graphic>
      </p:graphicFrame>
      <p:sp>
        <p:nvSpPr>
          <p:cNvPr id="569" name="Google Shape;569;p24"/>
          <p:cNvSpPr txBox="1"/>
          <p:nvPr/>
        </p:nvSpPr>
        <p:spPr>
          <a:xfrm>
            <a:off x="1346377" y="4200495"/>
            <a:ext cx="6675900" cy="646500"/>
          </a:xfrm>
          <a:prstGeom prst="rect">
            <a:avLst/>
          </a:prstGeom>
          <a:solidFill>
            <a:schemeClr val="lt1"/>
          </a:solidFill>
          <a:ln>
            <a:noFill/>
          </a:ln>
        </p:spPr>
        <p:txBody>
          <a:bodyPr anchorCtr="0" anchor="t" bIns="91425" lIns="91425" spcFirstLastPara="1" rIns="91425" wrap="square" tIns="91425">
            <a:spAutoFit/>
          </a:bodyPr>
          <a:lstStyle/>
          <a:p>
            <a:pPr indent="-323850" lvl="0" marL="457200" marR="0" rtl="0" algn="l">
              <a:lnSpc>
                <a:spcPct val="100000"/>
              </a:lnSpc>
              <a:spcBef>
                <a:spcPts val="0"/>
              </a:spcBef>
              <a:spcAft>
                <a:spcPts val="0"/>
              </a:spcAft>
              <a:buClr>
                <a:schemeClr val="dk1"/>
              </a:buClr>
              <a:buSzPts val="1500"/>
              <a:buFont typeface="Syne"/>
              <a:buChar char="●"/>
            </a:pPr>
            <a:r>
              <a:rPr b="0" i="0" lang="en" sz="1500" u="none" cap="none" strike="noStrike">
                <a:solidFill>
                  <a:schemeClr val="dk1"/>
                </a:solidFill>
                <a:latin typeface="Syne"/>
                <a:ea typeface="Syne"/>
                <a:cs typeface="Syne"/>
                <a:sym typeface="Syne"/>
              </a:rPr>
              <a:t>We chose the 9V battery since it gives us the most voltage/capacity with the smallest size</a:t>
            </a:r>
            <a:endParaRPr b="0" i="0" sz="1500" u="none" cap="none" strike="noStrike">
              <a:solidFill>
                <a:schemeClr val="dk1"/>
              </a:solidFill>
              <a:latin typeface="Syne"/>
              <a:ea typeface="Syne"/>
              <a:cs typeface="Syne"/>
              <a:sym typeface="Syn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4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575" name="Google Shape;575;p43"/>
          <p:cNvSpPr txBox="1"/>
          <p:nvPr>
            <p:ph idx="4294967295" type="title"/>
          </p:nvPr>
        </p:nvSpPr>
        <p:spPr>
          <a:xfrm>
            <a:off x="713250" y="516975"/>
            <a:ext cx="7717500" cy="4539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SzPts val="2800"/>
              <a:buNone/>
            </a:pPr>
            <a:r>
              <a:rPr lang="en"/>
              <a:t>Control Unit Voltage Regulation</a:t>
            </a:r>
            <a:endParaRPr/>
          </a:p>
        </p:txBody>
      </p:sp>
      <p:sp>
        <p:nvSpPr>
          <p:cNvPr id="576" name="Google Shape;576;p43"/>
          <p:cNvSpPr txBox="1"/>
          <p:nvPr/>
        </p:nvSpPr>
        <p:spPr>
          <a:xfrm>
            <a:off x="1306500" y="923400"/>
            <a:ext cx="6531000" cy="1269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2"/>
              </a:solidFill>
              <a:latin typeface="Syne"/>
              <a:ea typeface="Syne"/>
              <a:cs typeface="Syne"/>
              <a:sym typeface="Syne"/>
            </a:endParaRPr>
          </a:p>
          <a:p>
            <a:pPr indent="-330200" lvl="0" marL="457200" marR="0" rtl="0" algn="l">
              <a:lnSpc>
                <a:spcPct val="115000"/>
              </a:lnSpc>
              <a:spcBef>
                <a:spcPts val="0"/>
              </a:spcBef>
              <a:spcAft>
                <a:spcPts val="0"/>
              </a:spcAft>
              <a:buClr>
                <a:schemeClr val="dk2"/>
              </a:buClr>
              <a:buSzPts val="1600"/>
              <a:buFont typeface="Syne"/>
              <a:buChar char="●"/>
            </a:pPr>
            <a:r>
              <a:rPr b="0" i="0" lang="en" sz="1600" u="none" cap="none" strike="noStrike">
                <a:solidFill>
                  <a:schemeClr val="dk2"/>
                </a:solidFill>
                <a:latin typeface="Syne"/>
                <a:ea typeface="Syne"/>
                <a:cs typeface="Syne"/>
                <a:sym typeface="Syne"/>
              </a:rPr>
              <a:t>The control unit uses a 12V AC-DC power supply as an input</a:t>
            </a:r>
            <a:endParaRPr b="0" i="0" sz="1600" u="none" cap="none" strike="noStrike">
              <a:solidFill>
                <a:schemeClr val="dk2"/>
              </a:solidFill>
              <a:latin typeface="Syne"/>
              <a:ea typeface="Syne"/>
              <a:cs typeface="Syne"/>
              <a:sym typeface="Syne"/>
            </a:endParaRPr>
          </a:p>
          <a:p>
            <a:pPr indent="-330200" lvl="0" marL="457200" marR="0" rtl="0" algn="l">
              <a:lnSpc>
                <a:spcPct val="115000"/>
              </a:lnSpc>
              <a:spcBef>
                <a:spcPts val="0"/>
              </a:spcBef>
              <a:spcAft>
                <a:spcPts val="0"/>
              </a:spcAft>
              <a:buClr>
                <a:schemeClr val="dk2"/>
              </a:buClr>
              <a:buSzPts val="1600"/>
              <a:buFont typeface="Syne"/>
              <a:buChar char="●"/>
            </a:pPr>
            <a:r>
              <a:rPr b="0" i="0" lang="en" sz="1600" u="none" cap="none" strike="noStrike">
                <a:solidFill>
                  <a:schemeClr val="dk2"/>
                </a:solidFill>
                <a:latin typeface="Syne"/>
                <a:ea typeface="Syne"/>
                <a:cs typeface="Syne"/>
                <a:sym typeface="Syne"/>
              </a:rPr>
              <a:t>Control unit will use  both regulators presented below due to their simplicity and reliability</a:t>
            </a:r>
            <a:endParaRPr b="0" i="0" sz="1600" u="none" cap="none" strike="noStrike">
              <a:solidFill>
                <a:schemeClr val="dk2"/>
              </a:solidFill>
              <a:latin typeface="Syne"/>
              <a:ea typeface="Syne"/>
              <a:cs typeface="Syne"/>
              <a:sym typeface="Syne"/>
            </a:endParaRPr>
          </a:p>
        </p:txBody>
      </p:sp>
      <p:pic>
        <p:nvPicPr>
          <p:cNvPr id="577" name="Google Shape;577;p43"/>
          <p:cNvPicPr preferRelativeResize="0"/>
          <p:nvPr/>
        </p:nvPicPr>
        <p:blipFill rotWithShape="1">
          <a:blip r:embed="rId3">
            <a:alphaModFix/>
          </a:blip>
          <a:srcRect b="23434" l="0" r="0" t="17889"/>
          <a:stretch/>
        </p:blipFill>
        <p:spPr>
          <a:xfrm>
            <a:off x="8260581" y="0"/>
            <a:ext cx="883500" cy="923400"/>
          </a:xfrm>
          <a:prstGeom prst="flowChartAlternateProcess">
            <a:avLst/>
          </a:prstGeom>
          <a:noFill/>
          <a:ln>
            <a:noFill/>
          </a:ln>
        </p:spPr>
      </p:pic>
      <p:pic>
        <p:nvPicPr>
          <p:cNvPr id="578" name="Google Shape;578;p43"/>
          <p:cNvPicPr preferRelativeResize="0"/>
          <p:nvPr/>
        </p:nvPicPr>
        <p:blipFill rotWithShape="1">
          <a:blip r:embed="rId4">
            <a:alphaModFix/>
          </a:blip>
          <a:srcRect b="0" l="0" r="0" t="0"/>
          <a:stretch/>
        </p:blipFill>
        <p:spPr>
          <a:xfrm>
            <a:off x="7815400" y="1007312"/>
            <a:ext cx="1290075" cy="923400"/>
          </a:xfrm>
          <a:prstGeom prst="rect">
            <a:avLst/>
          </a:prstGeom>
          <a:noFill/>
          <a:ln>
            <a:noFill/>
          </a:ln>
        </p:spPr>
      </p:pic>
      <p:pic>
        <p:nvPicPr>
          <p:cNvPr id="579" name="Google Shape;579;p43"/>
          <p:cNvPicPr preferRelativeResize="0"/>
          <p:nvPr/>
        </p:nvPicPr>
        <p:blipFill rotWithShape="1">
          <a:blip r:embed="rId5">
            <a:alphaModFix/>
          </a:blip>
          <a:srcRect b="0" l="0" r="0" t="0"/>
          <a:stretch/>
        </p:blipFill>
        <p:spPr>
          <a:xfrm>
            <a:off x="275825" y="0"/>
            <a:ext cx="883500" cy="1270038"/>
          </a:xfrm>
          <a:prstGeom prst="rect">
            <a:avLst/>
          </a:prstGeom>
          <a:noFill/>
          <a:ln>
            <a:noFill/>
          </a:ln>
        </p:spPr>
      </p:pic>
      <p:graphicFrame>
        <p:nvGraphicFramePr>
          <p:cNvPr id="580" name="Google Shape;580;p43"/>
          <p:cNvGraphicFramePr/>
          <p:nvPr/>
        </p:nvGraphicFramePr>
        <p:xfrm>
          <a:off x="952500" y="2694925"/>
          <a:ext cx="3000000" cy="3000000"/>
        </p:xfrm>
        <a:graphic>
          <a:graphicData uri="http://schemas.openxmlformats.org/drawingml/2006/table">
            <a:tbl>
              <a:tblPr>
                <a:noFill/>
                <a:tableStyleId>{B270BF0D-8316-4EE1-B8B4-C0B9C5E265CA}</a:tableStyleId>
              </a:tblPr>
              <a:tblGrid>
                <a:gridCol w="1809750"/>
                <a:gridCol w="1809750"/>
                <a:gridCol w="1809750"/>
                <a:gridCol w="180975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lt1"/>
                          </a:solidFill>
                          <a:latin typeface="Syne SemiBold"/>
                          <a:ea typeface="Syne SemiBold"/>
                          <a:cs typeface="Syne SemiBold"/>
                          <a:sym typeface="Syne SemiBold"/>
                        </a:rPr>
                        <a:t>Voltage Regulator</a:t>
                      </a:r>
                      <a:endParaRPr sz="1400" u="none" cap="none" strike="noStrike">
                        <a:solidFill>
                          <a:schemeClr val="lt1"/>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lt1"/>
                          </a:solidFill>
                          <a:latin typeface="Syne SemiBold"/>
                          <a:ea typeface="Syne SemiBold"/>
                          <a:cs typeface="Syne SemiBold"/>
                          <a:sym typeface="Syne SemiBold"/>
                        </a:rPr>
                        <a:t>Output Voltage</a:t>
                      </a:r>
                      <a:endParaRPr sz="1400" u="none" cap="none" strike="noStrike">
                        <a:solidFill>
                          <a:schemeClr val="lt1"/>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lt1"/>
                          </a:solidFill>
                          <a:latin typeface="Syne SemiBold"/>
                          <a:ea typeface="Syne SemiBold"/>
                          <a:cs typeface="Syne SemiBold"/>
                          <a:sym typeface="Syne SemiBold"/>
                        </a:rPr>
                        <a:t>Maximum Current Output</a:t>
                      </a:r>
                      <a:endParaRPr sz="1400" u="none" cap="none" strike="noStrike">
                        <a:solidFill>
                          <a:schemeClr val="lt1"/>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lt1"/>
                          </a:solidFill>
                          <a:latin typeface="Syne SemiBold"/>
                          <a:ea typeface="Syne SemiBold"/>
                          <a:cs typeface="Syne SemiBold"/>
                          <a:sym typeface="Syne SemiBold"/>
                        </a:rPr>
                        <a:t>Quiescent Current Draw</a:t>
                      </a:r>
                      <a:endParaRPr sz="1400" u="none" cap="none" strike="noStrike">
                        <a:solidFill>
                          <a:schemeClr val="lt1"/>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00C3B1"/>
                          </a:highlight>
                          <a:latin typeface="Syne SemiBold"/>
                          <a:ea typeface="Syne SemiBold"/>
                          <a:cs typeface="Syne SemiBold"/>
                          <a:sym typeface="Syne SemiBold"/>
                        </a:rPr>
                        <a:t>LM2576-5</a:t>
                      </a:r>
                      <a:endParaRPr sz="1400" u="none" cap="none" strike="noStrike">
                        <a:highlight>
                          <a:srgbClr val="00C3B1"/>
                        </a:highlight>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5V</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3A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5-10mA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00C3B1"/>
                          </a:highlight>
                          <a:latin typeface="Syne SemiBold"/>
                          <a:ea typeface="Syne SemiBold"/>
                          <a:cs typeface="Syne SemiBold"/>
                          <a:sym typeface="Syne SemiBold"/>
                        </a:rPr>
                        <a:t>LM1117-3.3</a:t>
                      </a:r>
                      <a:endParaRPr sz="1400" u="none" cap="none" strike="noStrike">
                        <a:highlight>
                          <a:srgbClr val="00C3B1"/>
                        </a:highlight>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3.3V</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800mA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5-10mA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2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586" name="Google Shape;586;p22"/>
          <p:cNvSpPr txBox="1"/>
          <p:nvPr>
            <p:ph type="title"/>
          </p:nvPr>
        </p:nvSpPr>
        <p:spPr>
          <a:xfrm>
            <a:off x="664500" y="100414"/>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Vent Unit Power Supply Design</a:t>
            </a:r>
            <a:endParaRPr/>
          </a:p>
        </p:txBody>
      </p:sp>
      <p:sp>
        <p:nvSpPr>
          <p:cNvPr id="587" name="Google Shape;587;p22"/>
          <p:cNvSpPr txBox="1"/>
          <p:nvPr/>
        </p:nvSpPr>
        <p:spPr>
          <a:xfrm>
            <a:off x="1676275" y="1288525"/>
            <a:ext cx="5791200" cy="326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2"/>
              </a:solidFill>
              <a:latin typeface="Syne"/>
              <a:ea typeface="Syne"/>
              <a:cs typeface="Syne"/>
              <a:sym typeface="Syne"/>
            </a:endParaRPr>
          </a:p>
        </p:txBody>
      </p:sp>
      <p:pic>
        <p:nvPicPr>
          <p:cNvPr id="588" name="Google Shape;588;p22"/>
          <p:cNvPicPr preferRelativeResize="0"/>
          <p:nvPr/>
        </p:nvPicPr>
        <p:blipFill rotWithShape="1">
          <a:blip r:embed="rId3">
            <a:alphaModFix/>
          </a:blip>
          <a:srcRect b="23434" l="0" r="0" t="17889"/>
          <a:stretch/>
        </p:blipFill>
        <p:spPr>
          <a:xfrm>
            <a:off x="8260582" y="0"/>
            <a:ext cx="883500" cy="923400"/>
          </a:xfrm>
          <a:prstGeom prst="flowChartAlternateProcess">
            <a:avLst/>
          </a:prstGeom>
          <a:noFill/>
          <a:ln>
            <a:noFill/>
          </a:ln>
        </p:spPr>
      </p:pic>
      <p:graphicFrame>
        <p:nvGraphicFramePr>
          <p:cNvPr id="589" name="Google Shape;589;p22"/>
          <p:cNvGraphicFramePr/>
          <p:nvPr/>
        </p:nvGraphicFramePr>
        <p:xfrm>
          <a:off x="1217550" y="1316781"/>
          <a:ext cx="3000000" cy="3000000"/>
        </p:xfrm>
        <a:graphic>
          <a:graphicData uri="http://schemas.openxmlformats.org/drawingml/2006/table">
            <a:tbl>
              <a:tblPr>
                <a:noFill/>
                <a:tableStyleId>{B270BF0D-8316-4EE1-B8B4-C0B9C5E265CA}</a:tableStyleId>
              </a:tblPr>
              <a:tblGrid>
                <a:gridCol w="2810425"/>
                <a:gridCol w="1183175"/>
                <a:gridCol w="1170000"/>
                <a:gridCol w="1447800"/>
              </a:tblGrid>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lt1"/>
                          </a:solidFill>
                          <a:latin typeface="Syne SemiBold"/>
                          <a:ea typeface="Syne SemiBold"/>
                          <a:cs typeface="Syne SemiBold"/>
                          <a:sym typeface="Syne SemiBold"/>
                        </a:rPr>
                        <a:t>MAX77505</a:t>
                      </a:r>
                      <a:endParaRPr sz="1400" u="none" cap="none" strike="noStrike">
                        <a:solidFill>
                          <a:schemeClr val="lt1"/>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lt1"/>
                          </a:solidFill>
                          <a:latin typeface="Syne SemiBold"/>
                          <a:ea typeface="Syne SemiBold"/>
                          <a:cs typeface="Syne SemiBold"/>
                          <a:sym typeface="Syne SemiBold"/>
                        </a:rPr>
                        <a:t>LM2576-5</a:t>
                      </a:r>
                      <a:endParaRPr sz="1400" u="none" cap="none" strike="noStrike">
                        <a:solidFill>
                          <a:schemeClr val="lt1"/>
                        </a:solidFill>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highlight>
                            <a:srgbClr val="00C3B1"/>
                          </a:highlight>
                          <a:latin typeface="Syne SemiBold"/>
                          <a:ea typeface="Syne SemiBold"/>
                          <a:cs typeface="Syne SemiBold"/>
                          <a:sym typeface="Syne SemiBold"/>
                        </a:rPr>
                        <a:t>AP63205WU</a:t>
                      </a:r>
                      <a:endParaRPr sz="14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r>
              <a:tr h="4375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Efficiency(800mA Output)</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94%</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78%</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92%</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5434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Maximum Output Current</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3A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3A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2A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Quiescent Current Draw</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0.0008mA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5-10mA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0.022mA</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Footprint(mm)</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2.0 x 2.0 </a:t>
                      </a:r>
                      <a:endParaRPr sz="1400" u="none" cap="none" strike="noStrike">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QFN</a:t>
                      </a:r>
                      <a:endParaRPr sz="1400" u="none" cap="none" strike="noStrike">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(0.5mm pitch)</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10.16 × 8.51 </a:t>
                      </a:r>
                      <a:endParaRPr sz="1400" u="none" cap="none" strike="noStrike">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TFT</a:t>
                      </a:r>
                      <a:endParaRPr sz="1400" u="none" cap="none" strike="noStrike">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(2.54mm pitch) </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2.9 × 2.8</a:t>
                      </a:r>
                      <a:endParaRPr sz="1400" u="none" cap="none" strike="noStrike">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TSOT</a:t>
                      </a:r>
                      <a:endParaRPr sz="1400" u="none" cap="none" strike="noStrike">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Syne SemiBold"/>
                          <a:ea typeface="Syne SemiBold"/>
                          <a:cs typeface="Syne SemiBold"/>
                          <a:sym typeface="Syne SemiBold"/>
                        </a:rPr>
                        <a:t>(1mm pitch)</a:t>
                      </a:r>
                      <a:endParaRPr sz="1400" u="none" cap="none" strike="noStrike">
                        <a:latin typeface="Syne SemiBold"/>
                        <a:ea typeface="Syne SemiBold"/>
                        <a:cs typeface="Syne SemiBold"/>
                        <a:sym typeface="Syne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bl>
          </a:graphicData>
        </a:graphic>
      </p:graphicFrame>
      <p:sp>
        <p:nvSpPr>
          <p:cNvPr id="590" name="Google Shape;590;p22"/>
          <p:cNvSpPr txBox="1"/>
          <p:nvPr/>
        </p:nvSpPr>
        <p:spPr>
          <a:xfrm>
            <a:off x="1324583" y="4166127"/>
            <a:ext cx="5791200" cy="6156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chemeClr val="dk1"/>
              </a:buClr>
              <a:buSzPts val="1400"/>
              <a:buFont typeface="Syne"/>
              <a:buChar char="●"/>
            </a:pPr>
            <a:r>
              <a:rPr b="0" i="0" lang="en" sz="1400" u="none" cap="none" strike="noStrike">
                <a:solidFill>
                  <a:schemeClr val="dk1"/>
                </a:solidFill>
                <a:latin typeface="Syne"/>
                <a:ea typeface="Syne"/>
                <a:cs typeface="Syne"/>
                <a:sym typeface="Syne"/>
              </a:rPr>
              <a:t>We chose the AP63205WU due to its low quiescent current and its footprint/design requirements which would be easy to implement.</a:t>
            </a:r>
            <a:endParaRPr b="0" i="0" sz="1400" u="none" cap="none" strike="noStrike">
              <a:solidFill>
                <a:schemeClr val="dk1"/>
              </a:solidFill>
              <a:latin typeface="Syne"/>
              <a:ea typeface="Syne"/>
              <a:cs typeface="Syne"/>
              <a:sym typeface="Syne"/>
            </a:endParaRPr>
          </a:p>
        </p:txBody>
      </p:sp>
      <p:sp>
        <p:nvSpPr>
          <p:cNvPr id="591" name="Google Shape;591;p22"/>
          <p:cNvSpPr txBox="1"/>
          <p:nvPr/>
        </p:nvSpPr>
        <p:spPr>
          <a:xfrm>
            <a:off x="1082332" y="593975"/>
            <a:ext cx="76200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chemeClr val="dk1"/>
                </a:solidFill>
                <a:latin typeface="Syne"/>
                <a:ea typeface="Syne"/>
                <a:cs typeface="Syne"/>
                <a:sym typeface="Syne"/>
              </a:rPr>
              <a:t>Since vent unit relies on battery power, efficiency and quiescent current are more important to maximize battery life</a:t>
            </a:r>
            <a:endParaRPr b="0" i="0" sz="1500" u="none" cap="none" strike="noStrike">
              <a:solidFill>
                <a:schemeClr val="dk1"/>
              </a:solidFill>
              <a:latin typeface="Syne"/>
              <a:ea typeface="Syne"/>
              <a:cs typeface="Syne"/>
              <a:sym typeface="Syne"/>
            </a:endParaRPr>
          </a:p>
        </p:txBody>
      </p:sp>
      <p:pic>
        <p:nvPicPr>
          <p:cNvPr id="592" name="Google Shape;592;p22"/>
          <p:cNvPicPr preferRelativeResize="0"/>
          <p:nvPr/>
        </p:nvPicPr>
        <p:blipFill rotWithShape="1">
          <a:blip r:embed="rId4">
            <a:alphaModFix/>
          </a:blip>
          <a:srcRect b="0" l="0" r="0" t="0"/>
          <a:stretch/>
        </p:blipFill>
        <p:spPr>
          <a:xfrm>
            <a:off x="8107701" y="3455011"/>
            <a:ext cx="883499" cy="88349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26"/>
          <p:cNvSpPr txBox="1"/>
          <p:nvPr>
            <p:ph type="title"/>
          </p:nvPr>
        </p:nvSpPr>
        <p:spPr>
          <a:xfrm>
            <a:off x="1189600" y="114750"/>
            <a:ext cx="6607500" cy="453900"/>
          </a:xfrm>
          <a:prstGeom prst="rect">
            <a:avLst/>
          </a:prstGeom>
          <a:solidFill>
            <a:schemeClr val="lt1"/>
          </a:solid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Vent Power Supply Considerations</a:t>
            </a:r>
            <a:endParaRPr/>
          </a:p>
        </p:txBody>
      </p:sp>
      <p:sp>
        <p:nvSpPr>
          <p:cNvPr id="598" name="Google Shape;598;p26"/>
          <p:cNvSpPr txBox="1"/>
          <p:nvPr/>
        </p:nvSpPr>
        <p:spPr>
          <a:xfrm>
            <a:off x="868275" y="630400"/>
            <a:ext cx="7279800" cy="453900"/>
          </a:xfrm>
          <a:prstGeom prst="rect">
            <a:avLst/>
          </a:prstGeom>
          <a:noFill/>
          <a:ln>
            <a:noFill/>
          </a:ln>
        </p:spPr>
        <p:txBody>
          <a:bodyPr anchorCtr="0" anchor="t" bIns="91425" lIns="91425" spcFirstLastPara="1" rIns="91425" wrap="square" tIns="91425">
            <a:noAutofit/>
          </a:bodyPr>
          <a:lstStyle/>
          <a:p>
            <a:pPr indent="-311150" lvl="0" marL="457200" marR="0" rtl="0" algn="l">
              <a:lnSpc>
                <a:spcPct val="100000"/>
              </a:lnSpc>
              <a:spcBef>
                <a:spcPts val="0"/>
              </a:spcBef>
              <a:spcAft>
                <a:spcPts val="0"/>
              </a:spcAft>
              <a:buClr>
                <a:schemeClr val="dk1"/>
              </a:buClr>
              <a:buSzPts val="1300"/>
              <a:buFont typeface="Syne"/>
              <a:buChar char="●"/>
            </a:pPr>
            <a:r>
              <a:rPr b="0" i="0" lang="en" sz="1300" u="none" cap="none" strike="noStrike">
                <a:solidFill>
                  <a:schemeClr val="dk1"/>
                </a:solidFill>
                <a:latin typeface="Syne"/>
                <a:ea typeface="Syne"/>
                <a:cs typeface="Syne"/>
                <a:sym typeface="Syne"/>
              </a:rPr>
              <a:t>For the vent unit, since efficiency is directly tied to battery life, deeper analysis must be done to consider what design would best balance complexity and battery life.</a:t>
            </a:r>
            <a:endParaRPr b="0" i="0" sz="1300" u="none" cap="none" strike="noStrike">
              <a:solidFill>
                <a:schemeClr val="dk1"/>
              </a:solidFill>
              <a:latin typeface="Syne"/>
              <a:ea typeface="Syne"/>
              <a:cs typeface="Syne"/>
              <a:sym typeface="Syne"/>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Syne"/>
              <a:ea typeface="Syne"/>
              <a:cs typeface="Syne"/>
              <a:sym typeface="Syne"/>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Syne"/>
              <a:ea typeface="Syne"/>
              <a:cs typeface="Syne"/>
              <a:sym typeface="Syne"/>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Syne"/>
              <a:ea typeface="Syne"/>
              <a:cs typeface="Syne"/>
              <a:sym typeface="Syne"/>
            </a:endParaRPr>
          </a:p>
        </p:txBody>
      </p:sp>
      <p:graphicFrame>
        <p:nvGraphicFramePr>
          <p:cNvPr id="599" name="Google Shape;599;p26"/>
          <p:cNvGraphicFramePr/>
          <p:nvPr/>
        </p:nvGraphicFramePr>
        <p:xfrm>
          <a:off x="389206" y="1225938"/>
          <a:ext cx="3000000" cy="3000000"/>
        </p:xfrm>
        <a:graphic>
          <a:graphicData uri="http://schemas.openxmlformats.org/drawingml/2006/table">
            <a:tbl>
              <a:tblPr>
                <a:noFill/>
                <a:tableStyleId>{B270BF0D-8316-4EE1-B8B4-C0B9C5E265CA}</a:tableStyleId>
              </a:tblPr>
              <a:tblGrid>
                <a:gridCol w="3101700"/>
                <a:gridCol w="372525"/>
                <a:gridCol w="1929225"/>
                <a:gridCol w="372525"/>
                <a:gridCol w="2666300"/>
              </a:tblGrid>
              <a:tr h="800900">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highlight>
                            <a:srgbClr val="00C3B1"/>
                          </a:highlight>
                          <a:latin typeface="Syne"/>
                          <a:ea typeface="Syne"/>
                          <a:cs typeface="Syne"/>
                          <a:sym typeface="Syne"/>
                        </a:rPr>
                        <a:t>AP63205WU Buck Regulator(5V)  + XC6206 LDO(3.3V)</a:t>
                      </a:r>
                      <a:endParaRPr b="1" sz="1400" u="none" cap="none" strike="noStrike">
                        <a:solidFill>
                          <a:schemeClr val="dk2"/>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Two AP63205WUBuck Regulators in Parallel (3.3V and 5V)</a:t>
                      </a:r>
                      <a:endParaRPr b="1" sz="1400" u="none" cap="none" strike="noStrike">
                        <a:solidFill>
                          <a:srgbClr val="212121"/>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r>
              <a:tr h="38560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Efficiency (5V 800mA output)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92%</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92%</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4426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Efficiency (3.3V 20mA output)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66%</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90%</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5635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Source Current Draw</a:t>
                      </a:r>
                      <a:endParaRPr sz="1200" u="none" cap="none" strike="noStrike">
                        <a:solidFill>
                          <a:schemeClr val="dk2"/>
                        </a:solidFill>
                        <a:latin typeface="Syne SemiBold"/>
                        <a:ea typeface="Syne SemiBold"/>
                        <a:cs typeface="Syne SemiBold"/>
                        <a:sym typeface="Syne SemiBold"/>
                      </a:endParaRPr>
                    </a:p>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 at 3.3V with 20mA output)</a:t>
                      </a:r>
                      <a:r>
                        <a:rPr lang="en" sz="1400" u="none" cap="none" strike="noStrike">
                          <a:solidFill>
                            <a:schemeClr val="dk2"/>
                          </a:solidFill>
                          <a:latin typeface="Syne SemiBold"/>
                          <a:ea typeface="Syne SemiBold"/>
                          <a:cs typeface="Syne SemiBold"/>
                          <a:sym typeface="Syne SemiBold"/>
                        </a:rPr>
                        <a:t> </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20mA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12.2mA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53392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Source Current Draw (@5V 800mA output)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472.7mA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472.7mA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53392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Total Source Current Draw </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492.7mA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484.9mA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3559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IC Cost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$2.42</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just">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$2.76</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bl>
          </a:graphicData>
        </a:graphic>
      </p:graphicFrame>
      <p:sp>
        <p:nvSpPr>
          <p:cNvPr id="600" name="Google Shape;600;p2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601" name="Google Shape;601;p26"/>
          <p:cNvPicPr preferRelativeResize="0"/>
          <p:nvPr/>
        </p:nvPicPr>
        <p:blipFill rotWithShape="1">
          <a:blip r:embed="rId3">
            <a:alphaModFix/>
          </a:blip>
          <a:srcRect b="23433" l="0" r="0" t="17889"/>
          <a:stretch/>
        </p:blipFill>
        <p:spPr>
          <a:xfrm>
            <a:off x="8260582" y="0"/>
            <a:ext cx="883500" cy="923400"/>
          </a:xfrm>
          <a:prstGeom prst="flowChartAlternateProcess">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27"/>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27"/>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Schematics</a:t>
            </a:r>
            <a:endParaRPr/>
          </a:p>
        </p:txBody>
      </p:sp>
      <p:sp>
        <p:nvSpPr>
          <p:cNvPr id="608" name="Google Shape;608;p27"/>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05</a:t>
            </a:r>
            <a:endParaRPr/>
          </a:p>
        </p:txBody>
      </p:sp>
      <p:sp>
        <p:nvSpPr>
          <p:cNvPr id="609" name="Google Shape;609;p2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3"/>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Motivation &amp; Background</a:t>
            </a:r>
            <a:endParaRPr/>
          </a:p>
        </p:txBody>
      </p:sp>
      <p:sp>
        <p:nvSpPr>
          <p:cNvPr id="357" name="Google Shape;357;p3"/>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01</a:t>
            </a:r>
            <a:endParaRPr/>
          </a:p>
        </p:txBody>
      </p:sp>
      <p:sp>
        <p:nvSpPr>
          <p:cNvPr id="358" name="Google Shape;358;p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g34c37f3a265_2_380"/>
          <p:cNvSpPr txBox="1"/>
          <p:nvPr>
            <p:ph type="title"/>
          </p:nvPr>
        </p:nvSpPr>
        <p:spPr>
          <a:xfrm>
            <a:off x="2707950" y="0"/>
            <a:ext cx="3728100" cy="4539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2800"/>
              <a:buNone/>
            </a:pPr>
            <a:r>
              <a:rPr lang="en" sz="1900"/>
              <a:t>Overall Control Unit Schematic</a:t>
            </a:r>
            <a:endParaRPr/>
          </a:p>
        </p:txBody>
      </p:sp>
      <p:pic>
        <p:nvPicPr>
          <p:cNvPr id="615" name="Google Shape;615;g34c37f3a265_2_380"/>
          <p:cNvPicPr preferRelativeResize="0"/>
          <p:nvPr/>
        </p:nvPicPr>
        <p:blipFill rotWithShape="1">
          <a:blip r:embed="rId3">
            <a:alphaModFix/>
          </a:blip>
          <a:srcRect b="14886" l="0" r="0" t="2591"/>
          <a:stretch/>
        </p:blipFill>
        <p:spPr>
          <a:xfrm>
            <a:off x="8265575" y="0"/>
            <a:ext cx="840000" cy="885900"/>
          </a:xfrm>
          <a:prstGeom prst="flowChartAlternateProcess">
            <a:avLst/>
          </a:prstGeom>
          <a:noFill/>
          <a:ln>
            <a:noFill/>
          </a:ln>
        </p:spPr>
      </p:pic>
      <p:sp>
        <p:nvSpPr>
          <p:cNvPr id="616" name="Google Shape;616;g34c37f3a265_2_38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617" name="Google Shape;617;g34c37f3a265_2_380"/>
          <p:cNvPicPr preferRelativeResize="0"/>
          <p:nvPr/>
        </p:nvPicPr>
        <p:blipFill rotWithShape="1">
          <a:blip r:embed="rId4">
            <a:alphaModFix/>
          </a:blip>
          <a:srcRect b="4876" l="6300" r="6553" t="3614"/>
          <a:stretch/>
        </p:blipFill>
        <p:spPr>
          <a:xfrm>
            <a:off x="1480850" y="386175"/>
            <a:ext cx="5816100" cy="4695600"/>
          </a:xfrm>
          <a:prstGeom prst="roundRect">
            <a:avLst>
              <a:gd fmla="val 9078" name="adj"/>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31"/>
          <p:cNvSpPr txBox="1"/>
          <p:nvPr>
            <p:ph type="title"/>
          </p:nvPr>
        </p:nvSpPr>
        <p:spPr>
          <a:xfrm>
            <a:off x="1513840" y="0"/>
            <a:ext cx="5603270" cy="51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5200"/>
              <a:buNone/>
            </a:pPr>
            <a:r>
              <a:rPr lang="en" sz="2200"/>
              <a:t>Control Unit Power Supply Schematic</a:t>
            </a:r>
            <a:endParaRPr sz="4800"/>
          </a:p>
        </p:txBody>
      </p:sp>
      <p:pic>
        <p:nvPicPr>
          <p:cNvPr id="623" name="Google Shape;623;p31"/>
          <p:cNvPicPr preferRelativeResize="0"/>
          <p:nvPr/>
        </p:nvPicPr>
        <p:blipFill rotWithShape="1">
          <a:blip r:embed="rId3">
            <a:alphaModFix/>
          </a:blip>
          <a:srcRect b="14886" l="0" r="0" t="2591"/>
          <a:stretch/>
        </p:blipFill>
        <p:spPr>
          <a:xfrm>
            <a:off x="8265575" y="0"/>
            <a:ext cx="840000" cy="885900"/>
          </a:xfrm>
          <a:prstGeom prst="flowChartAlternateProcess">
            <a:avLst/>
          </a:prstGeom>
          <a:noFill/>
          <a:ln>
            <a:noFill/>
          </a:ln>
        </p:spPr>
      </p:pic>
      <p:sp>
        <p:nvSpPr>
          <p:cNvPr id="624" name="Google Shape;624;p3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625" name="Google Shape;625;p31"/>
          <p:cNvPicPr preferRelativeResize="0"/>
          <p:nvPr/>
        </p:nvPicPr>
        <p:blipFill rotWithShape="1">
          <a:blip r:embed="rId4">
            <a:alphaModFix/>
          </a:blip>
          <a:srcRect b="8899" l="3733" r="4991" t="2627"/>
          <a:stretch/>
        </p:blipFill>
        <p:spPr>
          <a:xfrm>
            <a:off x="1705700" y="500000"/>
            <a:ext cx="5334900" cy="4537500"/>
          </a:xfrm>
          <a:prstGeom prst="roundRect">
            <a:avLst>
              <a:gd fmla="val 16667" name="adj"/>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28"/>
          <p:cNvSpPr txBox="1"/>
          <p:nvPr>
            <p:ph type="title"/>
          </p:nvPr>
        </p:nvSpPr>
        <p:spPr>
          <a:xfrm>
            <a:off x="2139750" y="62775"/>
            <a:ext cx="4864500" cy="51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5200"/>
              <a:buNone/>
            </a:pPr>
            <a:r>
              <a:rPr lang="en" sz="1900"/>
              <a:t> </a:t>
            </a:r>
            <a:r>
              <a:rPr lang="en" sz="2200"/>
              <a:t>Overall Vent Unit  Schematic</a:t>
            </a:r>
            <a:endParaRPr sz="4800"/>
          </a:p>
        </p:txBody>
      </p:sp>
      <p:sp>
        <p:nvSpPr>
          <p:cNvPr id="631" name="Google Shape;631;p2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632" name="Google Shape;632;p28"/>
          <p:cNvPicPr preferRelativeResize="0"/>
          <p:nvPr/>
        </p:nvPicPr>
        <p:blipFill rotWithShape="1">
          <a:blip r:embed="rId3">
            <a:alphaModFix/>
          </a:blip>
          <a:srcRect b="23433" l="0" r="0" t="17889"/>
          <a:stretch/>
        </p:blipFill>
        <p:spPr>
          <a:xfrm>
            <a:off x="8260582" y="0"/>
            <a:ext cx="883500" cy="923400"/>
          </a:xfrm>
          <a:prstGeom prst="flowChartAlternateProcess">
            <a:avLst/>
          </a:prstGeom>
          <a:noFill/>
          <a:ln>
            <a:noFill/>
          </a:ln>
        </p:spPr>
      </p:pic>
      <p:pic>
        <p:nvPicPr>
          <p:cNvPr id="633" name="Google Shape;633;p28"/>
          <p:cNvPicPr preferRelativeResize="0"/>
          <p:nvPr/>
        </p:nvPicPr>
        <p:blipFill rotWithShape="1">
          <a:blip r:embed="rId4">
            <a:alphaModFix/>
          </a:blip>
          <a:srcRect b="11802" l="6671" r="7796" t="10469"/>
          <a:stretch/>
        </p:blipFill>
        <p:spPr>
          <a:xfrm>
            <a:off x="652780" y="571330"/>
            <a:ext cx="7838440" cy="4509395"/>
          </a:xfrm>
          <a:prstGeom prst="roundRect">
            <a:avLst>
              <a:gd fmla="val 16667" name="adj"/>
            </a:avLst>
          </a:prstGeom>
          <a:noFill/>
          <a:ln>
            <a:noFill/>
          </a:ln>
          <a:effectLst>
            <a:outerShdw sx="1000" rotWithShape="0" algn="tl" dist="38100" sy="1000">
              <a:srgbClr val="000000"/>
            </a:outerShdw>
          </a:effectLst>
        </p:spPr>
      </p:pic>
      <p:sp>
        <p:nvSpPr>
          <p:cNvPr id="634" name="Google Shape;634;p28"/>
          <p:cNvSpPr/>
          <p:nvPr/>
        </p:nvSpPr>
        <p:spPr>
          <a:xfrm>
            <a:off x="324618" y="355425"/>
            <a:ext cx="558800" cy="29972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2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640" name="Google Shape;640;p25"/>
          <p:cNvSpPr txBox="1"/>
          <p:nvPr>
            <p:ph type="title"/>
          </p:nvPr>
        </p:nvSpPr>
        <p:spPr>
          <a:xfrm>
            <a:off x="1985600" y="43725"/>
            <a:ext cx="4864500" cy="5196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5200"/>
              <a:buNone/>
            </a:pPr>
            <a:r>
              <a:rPr lang="en" sz="1900"/>
              <a:t> </a:t>
            </a:r>
            <a:r>
              <a:rPr lang="en" sz="2200"/>
              <a:t>Vent Unit Power Supply Schematic</a:t>
            </a:r>
            <a:endParaRPr sz="4800"/>
          </a:p>
        </p:txBody>
      </p:sp>
      <p:pic>
        <p:nvPicPr>
          <p:cNvPr id="641" name="Google Shape;641;p25"/>
          <p:cNvPicPr preferRelativeResize="0"/>
          <p:nvPr/>
        </p:nvPicPr>
        <p:blipFill rotWithShape="1">
          <a:blip r:embed="rId3">
            <a:alphaModFix/>
          </a:blip>
          <a:srcRect b="23434" l="0" r="0" t="17889"/>
          <a:stretch/>
        </p:blipFill>
        <p:spPr>
          <a:xfrm>
            <a:off x="8260582" y="0"/>
            <a:ext cx="883500" cy="923400"/>
          </a:xfrm>
          <a:prstGeom prst="flowChartAlternateProcess">
            <a:avLst/>
          </a:prstGeom>
          <a:noFill/>
          <a:ln>
            <a:noFill/>
          </a:ln>
        </p:spPr>
      </p:pic>
      <p:pic>
        <p:nvPicPr>
          <p:cNvPr id="642" name="Google Shape;642;p25"/>
          <p:cNvPicPr preferRelativeResize="0"/>
          <p:nvPr/>
        </p:nvPicPr>
        <p:blipFill rotWithShape="1">
          <a:blip r:embed="rId4">
            <a:alphaModFix/>
          </a:blip>
          <a:srcRect b="0" l="0" r="0" t="0"/>
          <a:stretch/>
        </p:blipFill>
        <p:spPr>
          <a:xfrm>
            <a:off x="467340" y="671277"/>
            <a:ext cx="7901020" cy="4275374"/>
          </a:xfrm>
          <a:prstGeom prst="roundRect">
            <a:avLst>
              <a:gd fmla="val 16667" name="adj"/>
            </a:avLst>
          </a:prstGeom>
          <a:noFill/>
          <a:ln>
            <a:noFill/>
          </a:ln>
          <a:effectLst>
            <a:outerShdw sx="1000" rotWithShape="0" algn="tl" sy="1000">
              <a:srgbClr val="000000"/>
            </a:outerShdw>
          </a:effectLst>
        </p:spPr>
      </p:pic>
      <p:sp>
        <p:nvSpPr>
          <p:cNvPr id="643" name="Google Shape;643;p25"/>
          <p:cNvSpPr/>
          <p:nvPr/>
        </p:nvSpPr>
        <p:spPr>
          <a:xfrm>
            <a:off x="362410" y="641514"/>
            <a:ext cx="209860" cy="29972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g34c37f3a265_3_39"/>
          <p:cNvSpPr txBox="1"/>
          <p:nvPr>
            <p:ph type="title"/>
          </p:nvPr>
        </p:nvSpPr>
        <p:spPr>
          <a:xfrm>
            <a:off x="713250" y="469500"/>
            <a:ext cx="7843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Vent Unit Backup Power Supply Schematic</a:t>
            </a:r>
            <a:endParaRPr/>
          </a:p>
        </p:txBody>
      </p:sp>
      <p:sp>
        <p:nvSpPr>
          <p:cNvPr id="649" name="Google Shape;649;g34c37f3a265_3_3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Clr>
                <a:srgbClr val="000000"/>
              </a:buClr>
              <a:buSzPts val="1300"/>
              <a:buFont typeface="Arial"/>
              <a:buNone/>
            </a:pPr>
            <a:fld id="{00000000-1234-1234-1234-123412341234}" type="slidenum">
              <a:rPr lang="en"/>
              <a:t>‹#›</a:t>
            </a:fld>
            <a:endParaRPr/>
          </a:p>
        </p:txBody>
      </p:sp>
      <p:pic>
        <p:nvPicPr>
          <p:cNvPr id="650" name="Google Shape;650;g34c37f3a265_3_39"/>
          <p:cNvPicPr preferRelativeResize="0"/>
          <p:nvPr/>
        </p:nvPicPr>
        <p:blipFill rotWithShape="1">
          <a:blip r:embed="rId3">
            <a:alphaModFix/>
          </a:blip>
          <a:srcRect b="0" l="0" r="0" t="0"/>
          <a:stretch/>
        </p:blipFill>
        <p:spPr>
          <a:xfrm>
            <a:off x="1103663" y="1075800"/>
            <a:ext cx="6936665" cy="3915300"/>
          </a:xfrm>
          <a:prstGeom prst="roundRect">
            <a:avLst>
              <a:gd fmla="val 16667" name="adj"/>
            </a:avLst>
          </a:prstGeom>
          <a:noFill/>
          <a:ln>
            <a:noFill/>
          </a:ln>
          <a:effectLst>
            <a:outerShdw sx="1000" rotWithShape="0" algn="tl" dist="38100" sy="1000">
              <a:srgbClr val="000000"/>
            </a:outerShdw>
          </a:effectLst>
        </p:spPr>
      </p:pic>
      <p:sp>
        <p:nvSpPr>
          <p:cNvPr id="651" name="Google Shape;651;g34c37f3a265_3_39"/>
          <p:cNvSpPr/>
          <p:nvPr/>
        </p:nvSpPr>
        <p:spPr>
          <a:xfrm>
            <a:off x="713250" y="995505"/>
            <a:ext cx="526270" cy="228775"/>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652" name="Google Shape;652;g34c37f3a265_3_39"/>
          <p:cNvPicPr preferRelativeResize="0"/>
          <p:nvPr/>
        </p:nvPicPr>
        <p:blipFill rotWithShape="1">
          <a:blip r:embed="rId4">
            <a:alphaModFix/>
          </a:blip>
          <a:srcRect b="23433" l="0" r="0" t="17889"/>
          <a:stretch/>
        </p:blipFill>
        <p:spPr>
          <a:xfrm>
            <a:off x="8260582" y="0"/>
            <a:ext cx="883500" cy="923400"/>
          </a:xfrm>
          <a:prstGeom prst="flowChartAlternateProcess">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32"/>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32"/>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PCB Design</a:t>
            </a:r>
            <a:endParaRPr/>
          </a:p>
        </p:txBody>
      </p:sp>
      <p:sp>
        <p:nvSpPr>
          <p:cNvPr id="659" name="Google Shape;659;p32"/>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06</a:t>
            </a:r>
            <a:endParaRPr/>
          </a:p>
        </p:txBody>
      </p:sp>
      <p:sp>
        <p:nvSpPr>
          <p:cNvPr id="660" name="Google Shape;660;p3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661" name="Google Shape;661;p32"/>
          <p:cNvPicPr preferRelativeResize="0"/>
          <p:nvPr/>
        </p:nvPicPr>
        <p:blipFill rotWithShape="1">
          <a:blip r:embed="rId3">
            <a:alphaModFix/>
          </a:blip>
          <a:srcRect b="-139844" l="-139844" r="-139844" t="-139844"/>
          <a:stretch/>
        </p:blipFill>
        <p:spPr>
          <a:xfrm>
            <a:off x="7539228" y="3538728"/>
            <a:ext cx="1543050" cy="154305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1"/>
                                        <p:tgtEl>
                                          <p:spTgt spid="6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33"/>
          <p:cNvSpPr txBox="1"/>
          <p:nvPr/>
        </p:nvSpPr>
        <p:spPr>
          <a:xfrm>
            <a:off x="369900" y="0"/>
            <a:ext cx="84042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0" i="0" lang="en" sz="3100" u="none" cap="none" strike="noStrike">
                <a:solidFill>
                  <a:schemeClr val="dk2"/>
                </a:solidFill>
                <a:latin typeface="Commissioner ExtraBold"/>
                <a:ea typeface="Commissioner ExtraBold"/>
                <a:cs typeface="Commissioner ExtraBold"/>
                <a:sym typeface="Commissioner ExtraBold"/>
              </a:rPr>
              <a:t>Control Unit PCB</a:t>
            </a:r>
            <a:endParaRPr b="0" i="0" sz="1400" u="none" cap="none" strike="noStrike">
              <a:solidFill>
                <a:srgbClr val="000000"/>
              </a:solidFill>
              <a:latin typeface="Arial"/>
              <a:ea typeface="Arial"/>
              <a:cs typeface="Arial"/>
              <a:sym typeface="Arial"/>
            </a:endParaRPr>
          </a:p>
        </p:txBody>
      </p:sp>
      <p:pic>
        <p:nvPicPr>
          <p:cNvPr id="667" name="Google Shape;667;p33"/>
          <p:cNvPicPr preferRelativeResize="0"/>
          <p:nvPr/>
        </p:nvPicPr>
        <p:blipFill rotWithShape="1">
          <a:blip r:embed="rId3">
            <a:alphaModFix/>
          </a:blip>
          <a:srcRect b="14886" l="0" r="0" t="2591"/>
          <a:stretch/>
        </p:blipFill>
        <p:spPr>
          <a:xfrm>
            <a:off x="8265575" y="0"/>
            <a:ext cx="840000" cy="885900"/>
          </a:xfrm>
          <a:prstGeom prst="flowChartAlternateProcess">
            <a:avLst/>
          </a:prstGeom>
          <a:noFill/>
          <a:ln>
            <a:noFill/>
          </a:ln>
        </p:spPr>
      </p:pic>
      <p:sp>
        <p:nvSpPr>
          <p:cNvPr id="668" name="Google Shape;668;p3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669" name="Google Shape;669;p33"/>
          <p:cNvPicPr preferRelativeResize="0"/>
          <p:nvPr/>
        </p:nvPicPr>
        <p:blipFill rotWithShape="1">
          <a:blip r:embed="rId4">
            <a:alphaModFix/>
          </a:blip>
          <a:srcRect b="0" l="0" r="0" t="0"/>
          <a:stretch/>
        </p:blipFill>
        <p:spPr>
          <a:xfrm>
            <a:off x="1816425" y="582513"/>
            <a:ext cx="5511152" cy="449927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g34c37f3a265_2_59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sp>
        <p:nvSpPr>
          <p:cNvPr id="675" name="Google Shape;675;g34c37f3a265_2_598"/>
          <p:cNvSpPr txBox="1"/>
          <p:nvPr>
            <p:ph type="title"/>
          </p:nvPr>
        </p:nvSpPr>
        <p:spPr>
          <a:xfrm>
            <a:off x="105775" y="234750"/>
            <a:ext cx="45612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Vent Unit PCB</a:t>
            </a:r>
            <a:endParaRPr/>
          </a:p>
        </p:txBody>
      </p:sp>
      <p:sp>
        <p:nvSpPr>
          <p:cNvPr id="676" name="Google Shape;676;g34c37f3a265_2_598"/>
          <p:cNvSpPr txBox="1"/>
          <p:nvPr/>
        </p:nvSpPr>
        <p:spPr>
          <a:xfrm>
            <a:off x="335875" y="1297950"/>
            <a:ext cx="4101000" cy="1714200"/>
          </a:xfrm>
          <a:prstGeom prst="rect">
            <a:avLst/>
          </a:prstGeom>
          <a:noFill/>
          <a:ln>
            <a:noFill/>
          </a:ln>
        </p:spPr>
        <p:txBody>
          <a:bodyPr anchorCtr="0" anchor="t" bIns="91425" lIns="91425" spcFirstLastPara="1" rIns="91425" wrap="square" tIns="91425">
            <a:noAutofit/>
          </a:bodyPr>
          <a:lstStyle/>
          <a:p>
            <a:pPr indent="-330200" lvl="0" marL="457200" marR="0" rtl="0" algn="l">
              <a:lnSpc>
                <a:spcPct val="100000"/>
              </a:lnSpc>
              <a:spcBef>
                <a:spcPts val="0"/>
              </a:spcBef>
              <a:spcAft>
                <a:spcPts val="0"/>
              </a:spcAft>
              <a:buClr>
                <a:schemeClr val="dk1"/>
              </a:buClr>
              <a:buSzPts val="1600"/>
              <a:buFont typeface="Syne"/>
              <a:buChar char="●"/>
            </a:pPr>
            <a:r>
              <a:rPr b="0" i="0" lang="en" sz="1600" u="none" cap="none" strike="noStrike">
                <a:solidFill>
                  <a:schemeClr val="dk1"/>
                </a:solidFill>
                <a:latin typeface="Syne"/>
                <a:ea typeface="Syne"/>
                <a:cs typeface="Syne"/>
                <a:sym typeface="Syne"/>
              </a:rPr>
              <a:t>Utilizes a 4-layer board with 2 inner ground layers</a:t>
            </a:r>
            <a:endParaRPr b="0" i="0" sz="1600" u="none" cap="none" strike="noStrike">
              <a:solidFill>
                <a:schemeClr val="dk1"/>
              </a:solidFill>
              <a:latin typeface="Syne"/>
              <a:ea typeface="Syne"/>
              <a:cs typeface="Syne"/>
              <a:sym typeface="Syne"/>
            </a:endParaRPr>
          </a:p>
          <a:p>
            <a:pPr indent="0" lvl="0" marL="91440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Syne"/>
              <a:ea typeface="Syne"/>
              <a:cs typeface="Syne"/>
              <a:sym typeface="Syne"/>
            </a:endParaRPr>
          </a:p>
          <a:p>
            <a:pPr indent="-330200" lvl="0" marL="457200" marR="0" rtl="0" algn="l">
              <a:lnSpc>
                <a:spcPct val="100000"/>
              </a:lnSpc>
              <a:spcBef>
                <a:spcPts val="0"/>
              </a:spcBef>
              <a:spcAft>
                <a:spcPts val="0"/>
              </a:spcAft>
              <a:buClr>
                <a:schemeClr val="dk1"/>
              </a:buClr>
              <a:buSzPts val="1600"/>
              <a:buFont typeface="Syne"/>
              <a:buChar char="●"/>
            </a:pPr>
            <a:r>
              <a:rPr b="0" i="0" lang="en" sz="1600" u="none" cap="none" strike="noStrike">
                <a:solidFill>
                  <a:schemeClr val="dk1"/>
                </a:solidFill>
                <a:latin typeface="Syne"/>
                <a:ea typeface="Syne"/>
                <a:cs typeface="Syne"/>
                <a:sym typeface="Syne"/>
              </a:rPr>
              <a:t>NRF52832 antenna side is place close to the edge to maximize BLE range and efficiency</a:t>
            </a:r>
            <a:endParaRPr b="0" i="0" sz="1600" u="none" cap="none" strike="noStrike">
              <a:solidFill>
                <a:schemeClr val="dk1"/>
              </a:solidFill>
              <a:latin typeface="Syne"/>
              <a:ea typeface="Syne"/>
              <a:cs typeface="Syne"/>
              <a:sym typeface="Syne"/>
            </a:endParaRPr>
          </a:p>
        </p:txBody>
      </p:sp>
      <p:pic>
        <p:nvPicPr>
          <p:cNvPr id="677" name="Google Shape;677;g34c37f3a265_2_598"/>
          <p:cNvPicPr preferRelativeResize="0"/>
          <p:nvPr/>
        </p:nvPicPr>
        <p:blipFill rotWithShape="1">
          <a:blip r:embed="rId3">
            <a:alphaModFix/>
          </a:blip>
          <a:srcRect b="23434" l="0" r="0" t="17889"/>
          <a:stretch/>
        </p:blipFill>
        <p:spPr>
          <a:xfrm>
            <a:off x="8260583" y="0"/>
            <a:ext cx="883500" cy="923400"/>
          </a:xfrm>
          <a:prstGeom prst="flowChartAlternateProcess">
            <a:avLst/>
          </a:prstGeom>
          <a:noFill/>
          <a:ln>
            <a:noFill/>
          </a:ln>
        </p:spPr>
      </p:pic>
      <p:pic>
        <p:nvPicPr>
          <p:cNvPr id="678" name="Google Shape;678;g34c37f3a265_2_598"/>
          <p:cNvPicPr preferRelativeResize="0"/>
          <p:nvPr/>
        </p:nvPicPr>
        <p:blipFill rotWithShape="1">
          <a:blip r:embed="rId4">
            <a:alphaModFix/>
          </a:blip>
          <a:srcRect b="0" l="0" r="0" t="0"/>
          <a:stretch/>
        </p:blipFill>
        <p:spPr>
          <a:xfrm>
            <a:off x="4985150" y="0"/>
            <a:ext cx="3151997" cy="508192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3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684" name="Google Shape;684;p34"/>
          <p:cNvSpPr txBox="1"/>
          <p:nvPr/>
        </p:nvSpPr>
        <p:spPr>
          <a:xfrm>
            <a:off x="0" y="0"/>
            <a:ext cx="91440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en" sz="2800" u="none" cap="none" strike="noStrike">
                <a:solidFill>
                  <a:schemeClr val="dk2"/>
                </a:solidFill>
                <a:latin typeface="Commissioner ExtraBold"/>
                <a:ea typeface="Commissioner ExtraBold"/>
                <a:cs typeface="Commissioner ExtraBold"/>
                <a:sym typeface="Commissioner ExtraBold"/>
              </a:rPr>
              <a:t>Control Unit Power Supply PCB</a:t>
            </a:r>
            <a:endParaRPr b="0" i="0" sz="3100" u="none" cap="none" strike="noStrike">
              <a:solidFill>
                <a:schemeClr val="dk2"/>
              </a:solidFill>
              <a:latin typeface="Commissioner ExtraBold"/>
              <a:ea typeface="Commissioner ExtraBold"/>
              <a:cs typeface="Commissioner ExtraBold"/>
              <a:sym typeface="Commissioner ExtraBold"/>
            </a:endParaRPr>
          </a:p>
        </p:txBody>
      </p:sp>
      <p:pic>
        <p:nvPicPr>
          <p:cNvPr id="685" name="Google Shape;685;p34"/>
          <p:cNvPicPr preferRelativeResize="0"/>
          <p:nvPr/>
        </p:nvPicPr>
        <p:blipFill rotWithShape="1">
          <a:blip r:embed="rId3">
            <a:alphaModFix amt="98000"/>
          </a:blip>
          <a:srcRect b="1331" l="1453" r="2319" t="1391"/>
          <a:stretch/>
        </p:blipFill>
        <p:spPr>
          <a:xfrm>
            <a:off x="2771387" y="564575"/>
            <a:ext cx="3601225" cy="4430301"/>
          </a:xfrm>
          <a:prstGeom prst="rect">
            <a:avLst/>
          </a:prstGeom>
          <a:noFill/>
          <a:ln>
            <a:noFill/>
          </a:ln>
          <a:effectLst>
            <a:outerShdw blurRad="57150" rotWithShape="0" algn="bl" dir="5400000" dist="19050">
              <a:srgbClr val="000000">
                <a:alpha val="49803"/>
              </a:srgbClr>
            </a:outerShdw>
          </a:effectLst>
        </p:spPr>
      </p:pic>
      <p:pic>
        <p:nvPicPr>
          <p:cNvPr id="686" name="Google Shape;686;p34"/>
          <p:cNvPicPr preferRelativeResize="0"/>
          <p:nvPr/>
        </p:nvPicPr>
        <p:blipFill rotWithShape="1">
          <a:blip r:embed="rId4">
            <a:alphaModFix/>
          </a:blip>
          <a:srcRect b="14886" l="0" r="0" t="2591"/>
          <a:stretch/>
        </p:blipFill>
        <p:spPr>
          <a:xfrm>
            <a:off x="8304000" y="0"/>
            <a:ext cx="840000" cy="885900"/>
          </a:xfrm>
          <a:prstGeom prst="flowChartAlternateProcess">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g34c37f3a265_2_61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692" name="Google Shape;692;g34c37f3a265_2_618"/>
          <p:cNvSpPr txBox="1"/>
          <p:nvPr>
            <p:ph type="title"/>
          </p:nvPr>
        </p:nvSpPr>
        <p:spPr>
          <a:xfrm>
            <a:off x="786025" y="120450"/>
            <a:ext cx="71454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sz="2800"/>
              <a:t>Vent unit Power Supply PCB</a:t>
            </a:r>
            <a:endParaRPr sz="2800"/>
          </a:p>
        </p:txBody>
      </p:sp>
      <p:pic>
        <p:nvPicPr>
          <p:cNvPr id="693" name="Google Shape;693;g34c37f3a265_2_618"/>
          <p:cNvPicPr preferRelativeResize="0"/>
          <p:nvPr/>
        </p:nvPicPr>
        <p:blipFill rotWithShape="1">
          <a:blip r:embed="rId3">
            <a:alphaModFix/>
          </a:blip>
          <a:srcRect b="23434" l="0" r="0" t="17889"/>
          <a:stretch/>
        </p:blipFill>
        <p:spPr>
          <a:xfrm>
            <a:off x="8260583" y="0"/>
            <a:ext cx="883500" cy="923400"/>
          </a:xfrm>
          <a:prstGeom prst="flowChartAlternateProcess">
            <a:avLst/>
          </a:prstGeom>
          <a:noFill/>
          <a:ln>
            <a:noFill/>
          </a:ln>
        </p:spPr>
      </p:pic>
      <p:pic>
        <p:nvPicPr>
          <p:cNvPr id="694" name="Google Shape;694;g34c37f3a265_2_618"/>
          <p:cNvPicPr preferRelativeResize="0"/>
          <p:nvPr/>
        </p:nvPicPr>
        <p:blipFill rotWithShape="1">
          <a:blip r:embed="rId4">
            <a:alphaModFix/>
          </a:blip>
          <a:srcRect b="0" l="0" r="0" t="0"/>
          <a:stretch/>
        </p:blipFill>
        <p:spPr>
          <a:xfrm>
            <a:off x="4060402" y="816375"/>
            <a:ext cx="4231398" cy="4264351"/>
          </a:xfrm>
          <a:prstGeom prst="rect">
            <a:avLst/>
          </a:prstGeom>
          <a:noFill/>
          <a:ln>
            <a:noFill/>
          </a:ln>
        </p:spPr>
      </p:pic>
      <p:pic>
        <p:nvPicPr>
          <p:cNvPr id="695" name="Google Shape;695;g34c37f3a265_2_618"/>
          <p:cNvPicPr preferRelativeResize="0"/>
          <p:nvPr/>
        </p:nvPicPr>
        <p:blipFill rotWithShape="1">
          <a:blip r:embed="rId5">
            <a:alphaModFix/>
          </a:blip>
          <a:srcRect b="0" l="0" r="0" t="0"/>
          <a:stretch/>
        </p:blipFill>
        <p:spPr>
          <a:xfrm>
            <a:off x="297925" y="816375"/>
            <a:ext cx="3734069" cy="4264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4"/>
          <p:cNvSpPr txBox="1"/>
          <p:nvPr>
            <p:ph type="title"/>
          </p:nvPr>
        </p:nvSpPr>
        <p:spPr>
          <a:xfrm>
            <a:off x="713250" y="25355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Motivation and background</a:t>
            </a:r>
            <a:endParaRPr/>
          </a:p>
        </p:txBody>
      </p:sp>
      <p:sp>
        <p:nvSpPr>
          <p:cNvPr id="364" name="Google Shape;364;p4"/>
          <p:cNvSpPr txBox="1"/>
          <p:nvPr>
            <p:ph idx="1" type="subTitle"/>
          </p:nvPr>
        </p:nvSpPr>
        <p:spPr>
          <a:xfrm>
            <a:off x="983875" y="1128023"/>
            <a:ext cx="6429900" cy="1098600"/>
          </a:xfrm>
          <a:prstGeom prst="rect">
            <a:avLst/>
          </a:prstGeom>
          <a:noFill/>
          <a:ln>
            <a:noFill/>
          </a:ln>
        </p:spPr>
        <p:txBody>
          <a:bodyPr anchorCtr="0" anchor="t" bIns="0" lIns="0" spcFirstLastPara="1" rIns="0" wrap="square" tIns="0">
            <a:noAutofit/>
          </a:bodyPr>
          <a:lstStyle/>
          <a:p>
            <a:pPr indent="-330200" lvl="0" marL="457200" rtl="0" algn="l">
              <a:lnSpc>
                <a:spcPct val="100000"/>
              </a:lnSpc>
              <a:spcBef>
                <a:spcPts val="0"/>
              </a:spcBef>
              <a:spcAft>
                <a:spcPts val="0"/>
              </a:spcAft>
              <a:buClr>
                <a:schemeClr val="dk2"/>
              </a:buClr>
              <a:buSzPts val="1600"/>
              <a:buChar char="●"/>
            </a:pPr>
            <a:r>
              <a:rPr lang="en">
                <a:solidFill>
                  <a:schemeClr val="dk2"/>
                </a:solidFill>
              </a:rPr>
              <a:t>Issues like inconsistent airflow and poor temperature regulation.</a:t>
            </a:r>
            <a:endParaRPr>
              <a:solidFill>
                <a:schemeClr val="dk2"/>
              </a:solidFill>
            </a:endParaRPr>
          </a:p>
          <a:p>
            <a:pPr indent="-330200" lvl="0" marL="457200" rtl="0" algn="l">
              <a:lnSpc>
                <a:spcPct val="100000"/>
              </a:lnSpc>
              <a:spcBef>
                <a:spcPts val="0"/>
              </a:spcBef>
              <a:spcAft>
                <a:spcPts val="0"/>
              </a:spcAft>
              <a:buClr>
                <a:schemeClr val="dk2"/>
              </a:buClr>
              <a:buSzPts val="1600"/>
              <a:buChar char="●"/>
            </a:pPr>
            <a:r>
              <a:rPr lang="en">
                <a:solidFill>
                  <a:schemeClr val="dk2"/>
                </a:solidFill>
              </a:rPr>
              <a:t>Health implications of inadequate ventilation (e.g., carbon dioxide circulation).</a:t>
            </a:r>
            <a:endParaRPr>
              <a:solidFill>
                <a:schemeClr val="dk2"/>
              </a:solidFill>
            </a:endParaRPr>
          </a:p>
          <a:p>
            <a:pPr indent="-330200" lvl="0" marL="457200" rtl="0" algn="l">
              <a:lnSpc>
                <a:spcPct val="100000"/>
              </a:lnSpc>
              <a:spcBef>
                <a:spcPts val="0"/>
              </a:spcBef>
              <a:spcAft>
                <a:spcPts val="0"/>
              </a:spcAft>
              <a:buClr>
                <a:schemeClr val="dk2"/>
              </a:buClr>
              <a:buSzPts val="1600"/>
              <a:buChar char="●"/>
            </a:pPr>
            <a:r>
              <a:rPr lang="en">
                <a:solidFill>
                  <a:schemeClr val="dk2"/>
                </a:solidFill>
              </a:rPr>
              <a:t>Addressing discomfort in hot climates like Florida.</a:t>
            </a:r>
            <a:endParaRPr>
              <a:solidFill>
                <a:schemeClr val="dk2"/>
              </a:solidFill>
            </a:endParaRPr>
          </a:p>
        </p:txBody>
      </p:sp>
      <p:pic>
        <p:nvPicPr>
          <p:cNvPr id="365" name="Google Shape;365;p4"/>
          <p:cNvPicPr preferRelativeResize="0"/>
          <p:nvPr/>
        </p:nvPicPr>
        <p:blipFill rotWithShape="1">
          <a:blip r:embed="rId3">
            <a:alphaModFix/>
          </a:blip>
          <a:srcRect b="0" l="0" r="0" t="0"/>
          <a:stretch/>
        </p:blipFill>
        <p:spPr>
          <a:xfrm>
            <a:off x="5378250" y="2523700"/>
            <a:ext cx="3410400" cy="2423100"/>
          </a:xfrm>
          <a:prstGeom prst="flowChartAlternateProcess">
            <a:avLst/>
          </a:prstGeom>
          <a:noFill/>
          <a:ln>
            <a:noFill/>
          </a:ln>
        </p:spPr>
      </p:pic>
      <p:grpSp>
        <p:nvGrpSpPr>
          <p:cNvPr id="366" name="Google Shape;366;p4"/>
          <p:cNvGrpSpPr/>
          <p:nvPr/>
        </p:nvGrpSpPr>
        <p:grpSpPr>
          <a:xfrm>
            <a:off x="749543" y="2457956"/>
            <a:ext cx="3716998" cy="496093"/>
            <a:chOff x="630730" y="880977"/>
            <a:chExt cx="7380855" cy="731700"/>
          </a:xfrm>
        </p:grpSpPr>
        <p:sp>
          <p:nvSpPr>
            <p:cNvPr id="367" name="Google Shape;367;p4"/>
            <p:cNvSpPr txBox="1"/>
            <p:nvPr/>
          </p:nvSpPr>
          <p:spPr>
            <a:xfrm>
              <a:off x="630730" y="931175"/>
              <a:ext cx="2084400" cy="629700"/>
            </a:xfrm>
            <a:prstGeom prst="rect">
              <a:avLst/>
            </a:prstGeom>
            <a:noFill/>
            <a:ln>
              <a:noFill/>
            </a:ln>
          </p:spPr>
          <p:txBody>
            <a:bodyPr anchorCtr="0" anchor="ctr" bIns="45700" lIns="91425" spcFirstLastPara="1" rIns="91425" wrap="square" tIns="45700">
              <a:noAutofit/>
            </a:bodyPr>
            <a:lstStyle/>
            <a:p>
              <a:pPr indent="0" lvl="0" marL="0" marR="0" rtl="0" algn="r">
                <a:lnSpc>
                  <a:spcPct val="90000"/>
                </a:lnSpc>
                <a:spcBef>
                  <a:spcPts val="0"/>
                </a:spcBef>
                <a:spcAft>
                  <a:spcPts val="0"/>
                </a:spcAft>
                <a:buClr>
                  <a:srgbClr val="000000"/>
                </a:buClr>
                <a:buSzPts val="1100"/>
                <a:buFont typeface="Arial"/>
                <a:buNone/>
              </a:pPr>
              <a:r>
                <a:rPr b="0" i="0" lang="en" sz="1100" u="none" cap="none" strike="noStrike">
                  <a:solidFill>
                    <a:srgbClr val="000000"/>
                  </a:solidFill>
                  <a:latin typeface="Roboto Medium"/>
                  <a:ea typeface="Roboto Medium"/>
                  <a:cs typeface="Roboto Medium"/>
                  <a:sym typeface="Roboto Medium"/>
                </a:rPr>
                <a:t>4500+</a:t>
              </a:r>
              <a:endParaRPr b="0" i="0" sz="1100" u="none" cap="none" strike="noStrike">
                <a:solidFill>
                  <a:srgbClr val="000000"/>
                </a:solidFill>
                <a:latin typeface="Roboto Medium"/>
                <a:ea typeface="Roboto Medium"/>
                <a:cs typeface="Roboto Medium"/>
                <a:sym typeface="Roboto Medium"/>
              </a:endParaRPr>
            </a:p>
            <a:p>
              <a:pPr indent="0" lvl="0" marL="0" marR="0" rtl="0" algn="r">
                <a:lnSpc>
                  <a:spcPct val="90000"/>
                </a:lnSpc>
                <a:spcBef>
                  <a:spcPts val="0"/>
                </a:spcBef>
                <a:spcAft>
                  <a:spcPts val="0"/>
                </a:spcAft>
                <a:buClr>
                  <a:srgbClr val="000000"/>
                </a:buClr>
                <a:buSzPts val="1100"/>
                <a:buFont typeface="Arial"/>
                <a:buNone/>
              </a:pPr>
              <a:r>
                <a:rPr b="0" i="0" lang="en" sz="1100" u="none" cap="none" strike="noStrike">
                  <a:solidFill>
                    <a:srgbClr val="000000"/>
                  </a:solidFill>
                  <a:latin typeface="Roboto Medium"/>
                  <a:ea typeface="Roboto Medium"/>
                  <a:cs typeface="Roboto Medium"/>
                  <a:sym typeface="Roboto Medium"/>
                </a:rPr>
                <a:t>ppm</a:t>
              </a:r>
              <a:endParaRPr b="0" i="0" sz="1100" u="none" cap="none" strike="noStrike">
                <a:solidFill>
                  <a:srgbClr val="000000"/>
                </a:solidFill>
                <a:latin typeface="Roboto Medium"/>
                <a:ea typeface="Roboto Medium"/>
                <a:cs typeface="Roboto Medium"/>
                <a:sym typeface="Roboto Medium"/>
              </a:endParaRPr>
            </a:p>
          </p:txBody>
        </p:sp>
        <p:sp>
          <p:nvSpPr>
            <p:cNvPr id="368" name="Google Shape;368;p4"/>
            <p:cNvSpPr/>
            <p:nvPr/>
          </p:nvSpPr>
          <p:spPr>
            <a:xfrm>
              <a:off x="2789785" y="880977"/>
              <a:ext cx="5221800" cy="731700"/>
            </a:xfrm>
            <a:prstGeom prst="rect">
              <a:avLst/>
            </a:prstGeom>
            <a:solidFill>
              <a:srgbClr val="CC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p:txBody>
        </p:sp>
        <p:sp>
          <p:nvSpPr>
            <p:cNvPr id="369" name="Google Shape;369;p4"/>
            <p:cNvSpPr txBox="1"/>
            <p:nvPr/>
          </p:nvSpPr>
          <p:spPr>
            <a:xfrm>
              <a:off x="2914389" y="965253"/>
              <a:ext cx="4765800" cy="57540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000000"/>
                </a:buClr>
                <a:buSzPts val="900"/>
                <a:buFont typeface="Arial"/>
                <a:buNone/>
              </a:pPr>
              <a:r>
                <a:rPr b="0" i="0" lang="en" sz="900" u="none" cap="none" strike="noStrike">
                  <a:solidFill>
                    <a:srgbClr val="000000"/>
                  </a:solidFill>
                  <a:latin typeface="Roboto"/>
                  <a:ea typeface="Roboto"/>
                  <a:cs typeface="Roboto"/>
                  <a:sym typeface="Roboto"/>
                </a:rPr>
                <a:t>Very unhealthy (Exposure time limit must NOT exceed 8 hours)</a:t>
              </a:r>
              <a:endParaRPr b="0" i="0" sz="900" u="none" cap="none" strike="noStrike">
                <a:solidFill>
                  <a:srgbClr val="000000"/>
                </a:solidFill>
                <a:latin typeface="Roboto"/>
                <a:ea typeface="Roboto"/>
                <a:cs typeface="Roboto"/>
                <a:sym typeface="Roboto"/>
              </a:endParaRPr>
            </a:p>
          </p:txBody>
        </p:sp>
      </p:grpSp>
      <p:grpSp>
        <p:nvGrpSpPr>
          <p:cNvPr id="370" name="Google Shape;370;p4"/>
          <p:cNvGrpSpPr/>
          <p:nvPr/>
        </p:nvGrpSpPr>
        <p:grpSpPr>
          <a:xfrm>
            <a:off x="655597" y="3057553"/>
            <a:ext cx="3628894" cy="496093"/>
            <a:chOff x="444180" y="1765338"/>
            <a:chExt cx="7205907" cy="731700"/>
          </a:xfrm>
        </p:grpSpPr>
        <p:sp>
          <p:nvSpPr>
            <p:cNvPr id="371" name="Google Shape;371;p4"/>
            <p:cNvSpPr txBox="1"/>
            <p:nvPr/>
          </p:nvSpPr>
          <p:spPr>
            <a:xfrm>
              <a:off x="444180" y="1815550"/>
              <a:ext cx="2271000" cy="629700"/>
            </a:xfrm>
            <a:prstGeom prst="rect">
              <a:avLst/>
            </a:prstGeom>
            <a:noFill/>
            <a:ln>
              <a:noFill/>
            </a:ln>
          </p:spPr>
          <p:txBody>
            <a:bodyPr anchorCtr="0" anchor="ctr" bIns="45700" lIns="91425" spcFirstLastPara="1" rIns="91425" wrap="square" tIns="45700">
              <a:noAutofit/>
            </a:bodyPr>
            <a:lstStyle/>
            <a:p>
              <a:pPr indent="0" lvl="0" marL="0" marR="0" rtl="0" algn="r">
                <a:lnSpc>
                  <a:spcPct val="90000"/>
                </a:lnSpc>
                <a:spcBef>
                  <a:spcPts val="0"/>
                </a:spcBef>
                <a:spcAft>
                  <a:spcPts val="0"/>
                </a:spcAft>
                <a:buClr>
                  <a:srgbClr val="000000"/>
                </a:buClr>
                <a:buSzPts val="1200"/>
                <a:buFont typeface="Arial"/>
                <a:buNone/>
              </a:pPr>
              <a:r>
                <a:rPr b="0" i="0" lang="en" sz="1200" u="none" cap="none" strike="noStrike">
                  <a:solidFill>
                    <a:srgbClr val="000000"/>
                  </a:solidFill>
                  <a:latin typeface="Roboto Medium"/>
                  <a:ea typeface="Roboto Medium"/>
                  <a:cs typeface="Roboto Medium"/>
                  <a:sym typeface="Roboto Medium"/>
                </a:rPr>
                <a:t>2500</a:t>
              </a:r>
              <a:endParaRPr b="0" i="0" sz="1200" u="none" cap="none" strike="noStrike">
                <a:solidFill>
                  <a:srgbClr val="000000"/>
                </a:solidFill>
                <a:latin typeface="Roboto Medium"/>
                <a:ea typeface="Roboto Medium"/>
                <a:cs typeface="Roboto Medium"/>
                <a:sym typeface="Roboto Medium"/>
              </a:endParaRPr>
            </a:p>
            <a:p>
              <a:pPr indent="0" lvl="0" marL="0" marR="0" rtl="0" algn="r">
                <a:lnSpc>
                  <a:spcPct val="90000"/>
                </a:lnSpc>
                <a:spcBef>
                  <a:spcPts val="0"/>
                </a:spcBef>
                <a:spcAft>
                  <a:spcPts val="0"/>
                </a:spcAft>
                <a:buClr>
                  <a:srgbClr val="000000"/>
                </a:buClr>
                <a:buSzPts val="1200"/>
                <a:buFont typeface="Arial"/>
                <a:buNone/>
              </a:pPr>
              <a:r>
                <a:rPr b="0" i="0" lang="en" sz="1200" u="none" cap="none" strike="noStrike">
                  <a:solidFill>
                    <a:srgbClr val="000000"/>
                  </a:solidFill>
                  <a:latin typeface="Roboto Medium"/>
                  <a:ea typeface="Roboto Medium"/>
                  <a:cs typeface="Roboto Medium"/>
                  <a:sym typeface="Roboto Medium"/>
                </a:rPr>
                <a:t>ppm</a:t>
              </a:r>
              <a:endParaRPr b="0" i="0" sz="1200" u="none" cap="none" strike="noStrike">
                <a:solidFill>
                  <a:srgbClr val="000000"/>
                </a:solidFill>
                <a:latin typeface="Roboto Medium"/>
                <a:ea typeface="Roboto Medium"/>
                <a:cs typeface="Roboto Medium"/>
                <a:sym typeface="Roboto Medium"/>
              </a:endParaRPr>
            </a:p>
          </p:txBody>
        </p:sp>
        <p:sp>
          <p:nvSpPr>
            <p:cNvPr id="372" name="Google Shape;372;p4"/>
            <p:cNvSpPr/>
            <p:nvPr/>
          </p:nvSpPr>
          <p:spPr>
            <a:xfrm>
              <a:off x="2789787" y="1765338"/>
              <a:ext cx="4860300" cy="731700"/>
            </a:xfrm>
            <a:prstGeom prst="rect">
              <a:avLst/>
            </a:prstGeom>
            <a:solidFill>
              <a:srgbClr val="F2A2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p:txBody>
        </p:sp>
        <p:sp>
          <p:nvSpPr>
            <p:cNvPr id="373" name="Google Shape;373;p4"/>
            <p:cNvSpPr txBox="1"/>
            <p:nvPr/>
          </p:nvSpPr>
          <p:spPr>
            <a:xfrm>
              <a:off x="2914387" y="1971908"/>
              <a:ext cx="4373100" cy="33060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000000"/>
                </a:buClr>
                <a:buSzPts val="900"/>
                <a:buFont typeface="Arial"/>
                <a:buNone/>
              </a:pPr>
              <a:r>
                <a:rPr b="0" i="0" lang="en" sz="900" u="none" cap="none" strike="noStrike">
                  <a:solidFill>
                    <a:srgbClr val="000000"/>
                  </a:solidFill>
                  <a:latin typeface="Roboto"/>
                  <a:ea typeface="Roboto"/>
                  <a:cs typeface="Roboto"/>
                  <a:sym typeface="Roboto"/>
                </a:rPr>
                <a:t>Negative impact on health (drowsiness and poor air quality)</a:t>
              </a:r>
              <a:endParaRPr b="0" i="0" sz="900" u="none" cap="none" strike="noStrike">
                <a:solidFill>
                  <a:srgbClr val="000000"/>
                </a:solidFill>
                <a:latin typeface="Roboto"/>
                <a:ea typeface="Roboto"/>
                <a:cs typeface="Roboto"/>
                <a:sym typeface="Roboto"/>
              </a:endParaRPr>
            </a:p>
          </p:txBody>
        </p:sp>
      </p:grpSp>
      <p:grpSp>
        <p:nvGrpSpPr>
          <p:cNvPr id="374" name="Google Shape;374;p4"/>
          <p:cNvGrpSpPr/>
          <p:nvPr/>
        </p:nvGrpSpPr>
        <p:grpSpPr>
          <a:xfrm>
            <a:off x="862535" y="3654938"/>
            <a:ext cx="3239301" cy="496093"/>
            <a:chOff x="855098" y="2646438"/>
            <a:chExt cx="6432289" cy="731700"/>
          </a:xfrm>
        </p:grpSpPr>
        <p:sp>
          <p:nvSpPr>
            <p:cNvPr id="375" name="Google Shape;375;p4"/>
            <p:cNvSpPr txBox="1"/>
            <p:nvPr/>
          </p:nvSpPr>
          <p:spPr>
            <a:xfrm>
              <a:off x="855098" y="2696640"/>
              <a:ext cx="1860000" cy="629700"/>
            </a:xfrm>
            <a:prstGeom prst="rect">
              <a:avLst/>
            </a:prstGeom>
            <a:noFill/>
            <a:ln>
              <a:noFill/>
            </a:ln>
          </p:spPr>
          <p:txBody>
            <a:bodyPr anchorCtr="0" anchor="ctr" bIns="45700" lIns="91425" spcFirstLastPara="1" rIns="91425" wrap="square" tIns="45700">
              <a:noAutofit/>
            </a:bodyPr>
            <a:lstStyle/>
            <a:p>
              <a:pPr indent="0" lvl="0" marL="0" marR="0" rtl="0" algn="r">
                <a:lnSpc>
                  <a:spcPct val="90000"/>
                </a:lnSpc>
                <a:spcBef>
                  <a:spcPts val="0"/>
                </a:spcBef>
                <a:spcAft>
                  <a:spcPts val="0"/>
                </a:spcAft>
                <a:buClr>
                  <a:srgbClr val="000000"/>
                </a:buClr>
                <a:buSzPts val="1200"/>
                <a:buFont typeface="Arial"/>
                <a:buNone/>
              </a:pPr>
              <a:r>
                <a:rPr b="0" i="0" lang="en" sz="1200" u="none" cap="none" strike="noStrike">
                  <a:solidFill>
                    <a:srgbClr val="000000"/>
                  </a:solidFill>
                  <a:latin typeface="Roboto Medium"/>
                  <a:ea typeface="Roboto Medium"/>
                  <a:cs typeface="Roboto Medium"/>
                  <a:sym typeface="Roboto Medium"/>
                </a:rPr>
                <a:t>1200</a:t>
              </a:r>
              <a:endParaRPr b="0" i="0" sz="1200" u="none" cap="none" strike="noStrike">
                <a:solidFill>
                  <a:srgbClr val="000000"/>
                </a:solidFill>
                <a:latin typeface="Roboto Medium"/>
                <a:ea typeface="Roboto Medium"/>
                <a:cs typeface="Roboto Medium"/>
                <a:sym typeface="Roboto Medium"/>
              </a:endParaRPr>
            </a:p>
            <a:p>
              <a:pPr indent="0" lvl="0" marL="0" marR="0" rtl="0" algn="r">
                <a:lnSpc>
                  <a:spcPct val="90000"/>
                </a:lnSpc>
                <a:spcBef>
                  <a:spcPts val="0"/>
                </a:spcBef>
                <a:spcAft>
                  <a:spcPts val="0"/>
                </a:spcAft>
                <a:buClr>
                  <a:srgbClr val="000000"/>
                </a:buClr>
                <a:buSzPts val="1200"/>
                <a:buFont typeface="Arial"/>
                <a:buNone/>
              </a:pPr>
              <a:r>
                <a:rPr b="0" i="0" lang="en" sz="1200" u="none" cap="none" strike="noStrike">
                  <a:solidFill>
                    <a:srgbClr val="000000"/>
                  </a:solidFill>
                  <a:latin typeface="Roboto Medium"/>
                  <a:ea typeface="Roboto Medium"/>
                  <a:cs typeface="Roboto Medium"/>
                  <a:sym typeface="Roboto Medium"/>
                </a:rPr>
                <a:t>ppm</a:t>
              </a:r>
              <a:endParaRPr b="0" i="0" sz="1200" u="none" cap="none" strike="noStrike">
                <a:solidFill>
                  <a:srgbClr val="000000"/>
                </a:solidFill>
                <a:latin typeface="Roboto Medium"/>
                <a:ea typeface="Roboto Medium"/>
                <a:cs typeface="Roboto Medium"/>
                <a:sym typeface="Roboto Medium"/>
              </a:endParaRPr>
            </a:p>
          </p:txBody>
        </p:sp>
        <p:sp>
          <p:nvSpPr>
            <p:cNvPr id="376" name="Google Shape;376;p4"/>
            <p:cNvSpPr/>
            <p:nvPr/>
          </p:nvSpPr>
          <p:spPr>
            <a:xfrm>
              <a:off x="2789787" y="2646438"/>
              <a:ext cx="4497600" cy="731700"/>
            </a:xfrm>
            <a:prstGeom prst="rect">
              <a:avLst/>
            </a:prstGeom>
            <a:solidFill>
              <a:srgbClr val="A3B25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p:txBody>
        </p:sp>
        <p:sp>
          <p:nvSpPr>
            <p:cNvPr id="377" name="Google Shape;377;p4"/>
            <p:cNvSpPr txBox="1"/>
            <p:nvPr/>
          </p:nvSpPr>
          <p:spPr>
            <a:xfrm>
              <a:off x="2914388" y="2852992"/>
              <a:ext cx="3849900" cy="33060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000000"/>
                </a:buClr>
                <a:buSzPts val="900"/>
                <a:buFont typeface="Arial"/>
                <a:buNone/>
              </a:pPr>
              <a:r>
                <a:rPr b="0" i="0" lang="en" sz="900" u="none" cap="none" strike="noStrike">
                  <a:solidFill>
                    <a:srgbClr val="000000"/>
                  </a:solidFill>
                  <a:latin typeface="Roboto"/>
                  <a:ea typeface="Roboto"/>
                  <a:cs typeface="Roboto"/>
                  <a:sym typeface="Roboto"/>
                </a:rPr>
                <a:t>Upper limit for indoor concentration (stuffy/ stale air quality)</a:t>
              </a:r>
              <a:endParaRPr b="0" i="0" sz="900" u="none" cap="none" strike="noStrike">
                <a:solidFill>
                  <a:srgbClr val="000000"/>
                </a:solidFill>
                <a:latin typeface="Roboto"/>
                <a:ea typeface="Roboto"/>
                <a:cs typeface="Roboto"/>
                <a:sym typeface="Roboto"/>
              </a:endParaRPr>
            </a:p>
          </p:txBody>
        </p:sp>
      </p:grpSp>
      <p:grpSp>
        <p:nvGrpSpPr>
          <p:cNvPr id="378" name="Google Shape;378;p4"/>
          <p:cNvGrpSpPr/>
          <p:nvPr/>
        </p:nvGrpSpPr>
        <p:grpSpPr>
          <a:xfrm>
            <a:off x="1028390" y="4254545"/>
            <a:ext cx="2891395" cy="496093"/>
            <a:chOff x="1184436" y="3530813"/>
            <a:chExt cx="5741451" cy="731700"/>
          </a:xfrm>
        </p:grpSpPr>
        <p:sp>
          <p:nvSpPr>
            <p:cNvPr id="379" name="Google Shape;379;p4"/>
            <p:cNvSpPr txBox="1"/>
            <p:nvPr/>
          </p:nvSpPr>
          <p:spPr>
            <a:xfrm>
              <a:off x="1184436" y="3581001"/>
              <a:ext cx="1530600" cy="629700"/>
            </a:xfrm>
            <a:prstGeom prst="rect">
              <a:avLst/>
            </a:prstGeom>
            <a:noFill/>
            <a:ln>
              <a:noFill/>
            </a:ln>
          </p:spPr>
          <p:txBody>
            <a:bodyPr anchorCtr="0" anchor="ctr" bIns="45700" lIns="91425" spcFirstLastPara="1" rIns="91425" wrap="square" tIns="45700">
              <a:noAutofit/>
            </a:bodyPr>
            <a:lstStyle/>
            <a:p>
              <a:pPr indent="0" lvl="0" marL="0" marR="0" rtl="0" algn="r">
                <a:lnSpc>
                  <a:spcPct val="90000"/>
                </a:lnSpc>
                <a:spcBef>
                  <a:spcPts val="0"/>
                </a:spcBef>
                <a:spcAft>
                  <a:spcPts val="0"/>
                </a:spcAft>
                <a:buClr>
                  <a:srgbClr val="000000"/>
                </a:buClr>
                <a:buSzPts val="1200"/>
                <a:buFont typeface="Arial"/>
                <a:buNone/>
              </a:pPr>
              <a:r>
                <a:rPr b="0" i="0" lang="en" sz="1200" u="none" cap="none" strike="noStrike">
                  <a:solidFill>
                    <a:srgbClr val="000000"/>
                  </a:solidFill>
                  <a:latin typeface="Roboto Medium"/>
                  <a:ea typeface="Roboto Medium"/>
                  <a:cs typeface="Roboto Medium"/>
                  <a:sym typeface="Roboto Medium"/>
                </a:rPr>
                <a:t>450 ppm</a:t>
              </a:r>
              <a:endParaRPr b="0" i="0" sz="1200" u="none" cap="none" strike="noStrike">
                <a:solidFill>
                  <a:srgbClr val="000000"/>
                </a:solidFill>
                <a:latin typeface="Roboto Medium"/>
                <a:ea typeface="Roboto Medium"/>
                <a:cs typeface="Roboto Medium"/>
                <a:sym typeface="Roboto Medium"/>
              </a:endParaRPr>
            </a:p>
          </p:txBody>
        </p:sp>
        <p:sp>
          <p:nvSpPr>
            <p:cNvPr id="380" name="Google Shape;380;p4"/>
            <p:cNvSpPr/>
            <p:nvPr/>
          </p:nvSpPr>
          <p:spPr>
            <a:xfrm>
              <a:off x="2789787" y="3530813"/>
              <a:ext cx="4136100" cy="731700"/>
            </a:xfrm>
            <a:prstGeom prst="rect">
              <a:avLst/>
            </a:prstGeom>
            <a:solidFill>
              <a:srgbClr val="48A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p:txBody>
        </p:sp>
        <p:sp>
          <p:nvSpPr>
            <p:cNvPr id="381" name="Google Shape;381;p4"/>
            <p:cNvSpPr txBox="1"/>
            <p:nvPr/>
          </p:nvSpPr>
          <p:spPr>
            <a:xfrm>
              <a:off x="2914388" y="3737366"/>
              <a:ext cx="3849900" cy="330600"/>
            </a:xfrm>
            <a:prstGeom prst="rect">
              <a:avLst/>
            </a:prstGeom>
            <a:solidFill>
              <a:srgbClr val="48AB57"/>
            </a:solid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000000"/>
                </a:buClr>
                <a:buSzPts val="900"/>
                <a:buFont typeface="Arial"/>
                <a:buNone/>
              </a:pPr>
              <a:r>
                <a:rPr b="0" i="0" lang="en" sz="900" u="none" cap="none" strike="noStrike">
                  <a:solidFill>
                    <a:srgbClr val="000000"/>
                  </a:solidFill>
                  <a:latin typeface="Roboto"/>
                  <a:ea typeface="Roboto"/>
                  <a:cs typeface="Roboto"/>
                  <a:sym typeface="Roboto"/>
                </a:rPr>
                <a:t>Acceptable conditions (outdoor air levels)</a:t>
              </a:r>
              <a:endParaRPr b="0" i="0" sz="900" u="none" cap="none" strike="noStrike">
                <a:solidFill>
                  <a:srgbClr val="000000"/>
                </a:solidFill>
                <a:latin typeface="Roboto"/>
                <a:ea typeface="Roboto"/>
                <a:cs typeface="Roboto"/>
                <a:sym typeface="Roboto"/>
              </a:endParaRPr>
            </a:p>
          </p:txBody>
        </p:sp>
      </p:grpSp>
      <p:sp>
        <p:nvSpPr>
          <p:cNvPr id="382" name="Google Shape;382;p4"/>
          <p:cNvSpPr txBox="1"/>
          <p:nvPr>
            <p:ph idx="1" type="subTitle"/>
          </p:nvPr>
        </p:nvSpPr>
        <p:spPr>
          <a:xfrm>
            <a:off x="1470750" y="4787800"/>
            <a:ext cx="2995800" cy="3012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600"/>
              <a:buNone/>
            </a:pPr>
            <a:r>
              <a:rPr lang="en" sz="1400">
                <a:solidFill>
                  <a:srgbClr val="000000"/>
                </a:solidFill>
              </a:rPr>
              <a:t>Carbon Dioxide Concentration Levels</a:t>
            </a:r>
            <a:endParaRPr sz="1400">
              <a:solidFill>
                <a:srgbClr val="000000"/>
              </a:solidFill>
            </a:endParaRPr>
          </a:p>
        </p:txBody>
      </p:sp>
      <p:sp>
        <p:nvSpPr>
          <p:cNvPr id="383" name="Google Shape;383;p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pic>
        <p:nvPicPr>
          <p:cNvPr id="384" name="Google Shape;384;p4"/>
          <p:cNvPicPr preferRelativeResize="0"/>
          <p:nvPr/>
        </p:nvPicPr>
        <p:blipFill rotWithShape="1">
          <a:blip r:embed="rId4">
            <a:alphaModFix/>
          </a:blip>
          <a:srcRect b="14886" l="0" r="0" t="2591"/>
          <a:stretch/>
        </p:blipFill>
        <p:spPr>
          <a:xfrm>
            <a:off x="8304000" y="0"/>
            <a:ext cx="840000" cy="885900"/>
          </a:xfrm>
          <a:prstGeom prst="flowChartAlternateProcess">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36"/>
          <p:cNvSpPr/>
          <p:nvPr/>
        </p:nvSpPr>
        <p:spPr>
          <a:xfrm>
            <a:off x="451825" y="1932275"/>
            <a:ext cx="56763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36"/>
          <p:cNvSpPr txBox="1"/>
          <p:nvPr>
            <p:ph type="title"/>
          </p:nvPr>
        </p:nvSpPr>
        <p:spPr>
          <a:xfrm>
            <a:off x="598375" y="1932275"/>
            <a:ext cx="53832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Communication Protocol</a:t>
            </a:r>
            <a:endParaRPr/>
          </a:p>
        </p:txBody>
      </p:sp>
      <p:sp>
        <p:nvSpPr>
          <p:cNvPr id="702" name="Google Shape;702;p36"/>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07</a:t>
            </a:r>
            <a:endParaRPr/>
          </a:p>
        </p:txBody>
      </p:sp>
      <p:sp>
        <p:nvSpPr>
          <p:cNvPr id="703" name="Google Shape;703;p3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pic>
        <p:nvPicPr>
          <p:cNvPr id="708" name="Google Shape;708;p41"/>
          <p:cNvPicPr preferRelativeResize="0"/>
          <p:nvPr/>
        </p:nvPicPr>
        <p:blipFill rotWithShape="1">
          <a:blip r:embed="rId3">
            <a:alphaModFix/>
          </a:blip>
          <a:srcRect b="0" l="0" r="0" t="0"/>
          <a:stretch/>
        </p:blipFill>
        <p:spPr>
          <a:xfrm>
            <a:off x="4359438" y="1940975"/>
            <a:ext cx="4657825" cy="1625625"/>
          </a:xfrm>
          <a:prstGeom prst="rect">
            <a:avLst/>
          </a:prstGeom>
          <a:noFill/>
          <a:ln>
            <a:noFill/>
          </a:ln>
        </p:spPr>
      </p:pic>
      <p:sp>
        <p:nvSpPr>
          <p:cNvPr id="709" name="Google Shape;709;p41"/>
          <p:cNvSpPr txBox="1"/>
          <p:nvPr/>
        </p:nvSpPr>
        <p:spPr>
          <a:xfrm>
            <a:off x="2280900" y="179550"/>
            <a:ext cx="45822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2"/>
                </a:solidFill>
                <a:latin typeface="Commissioner ExtraBold"/>
                <a:ea typeface="Commissioner ExtraBold"/>
                <a:cs typeface="Commissioner ExtraBold"/>
                <a:sym typeface="Commissioner ExtraBold"/>
              </a:rPr>
              <a:t>BLE Communication</a:t>
            </a:r>
            <a:endParaRPr b="0" i="0" sz="3600" u="none" cap="none" strike="noStrike">
              <a:solidFill>
                <a:schemeClr val="dk2"/>
              </a:solidFill>
              <a:latin typeface="Commissioner ExtraBold"/>
              <a:ea typeface="Commissioner ExtraBold"/>
              <a:cs typeface="Commissioner ExtraBold"/>
              <a:sym typeface="Commissioner ExtraBold"/>
            </a:endParaRPr>
          </a:p>
        </p:txBody>
      </p:sp>
      <p:sp>
        <p:nvSpPr>
          <p:cNvPr id="710" name="Google Shape;710;p41"/>
          <p:cNvSpPr txBox="1"/>
          <p:nvPr>
            <p:ph idx="4294967295" type="subTitle"/>
          </p:nvPr>
        </p:nvSpPr>
        <p:spPr>
          <a:xfrm>
            <a:off x="291025" y="1098000"/>
            <a:ext cx="4021800" cy="3551100"/>
          </a:xfrm>
          <a:prstGeom prst="rect">
            <a:avLst/>
          </a:prstGeom>
          <a:noFill/>
          <a:ln>
            <a:noFill/>
          </a:ln>
        </p:spPr>
        <p:txBody>
          <a:bodyPr anchorCtr="0" anchor="t" bIns="0" lIns="0" spcFirstLastPara="1" rIns="0" wrap="square" tIns="0">
            <a:noAutofit/>
          </a:bodyPr>
          <a:lstStyle/>
          <a:p>
            <a:pPr indent="-336550" lvl="0" marL="457200" marR="0" rtl="0" algn="l">
              <a:lnSpc>
                <a:spcPct val="100000"/>
              </a:lnSpc>
              <a:spcBef>
                <a:spcPts val="0"/>
              </a:spcBef>
              <a:spcAft>
                <a:spcPts val="0"/>
              </a:spcAft>
              <a:buClr>
                <a:schemeClr val="dk2"/>
              </a:buClr>
              <a:buSzPts val="1700"/>
              <a:buFont typeface="Syne"/>
              <a:buChar char="●"/>
            </a:pPr>
            <a:r>
              <a:rPr b="0" i="0" lang="en" sz="1700" u="none" cap="none" strike="noStrike">
                <a:solidFill>
                  <a:schemeClr val="dk2"/>
                </a:solidFill>
                <a:latin typeface="Syne"/>
                <a:ea typeface="Syne"/>
                <a:cs typeface="Syne"/>
                <a:sym typeface="Syne"/>
              </a:rPr>
              <a:t>Devices are able to subscribe to a service UUID to establish a connection</a:t>
            </a:r>
            <a:endParaRPr b="0" i="0" sz="1700" u="none" cap="none" strike="noStrike">
              <a:solidFill>
                <a:schemeClr val="dk2"/>
              </a:solidFill>
              <a:latin typeface="Syne"/>
              <a:ea typeface="Syne"/>
              <a:cs typeface="Syne"/>
              <a:sym typeface="Syne"/>
            </a:endParaRPr>
          </a:p>
          <a:p>
            <a:pPr indent="-336550" lvl="0" marL="457200" marR="0" rtl="0" algn="l">
              <a:lnSpc>
                <a:spcPct val="100000"/>
              </a:lnSpc>
              <a:spcBef>
                <a:spcPts val="0"/>
              </a:spcBef>
              <a:spcAft>
                <a:spcPts val="0"/>
              </a:spcAft>
              <a:buClr>
                <a:schemeClr val="dk2"/>
              </a:buClr>
              <a:buSzPts val="1700"/>
              <a:buFont typeface="Syne"/>
              <a:buChar char="●"/>
            </a:pPr>
            <a:r>
              <a:rPr b="0" i="0" lang="en" sz="1700" u="none" cap="none" strike="noStrike">
                <a:solidFill>
                  <a:schemeClr val="dk2"/>
                </a:solidFill>
                <a:latin typeface="Syne"/>
                <a:ea typeface="Syne"/>
                <a:cs typeface="Syne"/>
                <a:sym typeface="Syne"/>
              </a:rPr>
              <a:t>Each MCU can subscribe to a characteristic and publish information to it, which will automatically send a signal to the other MCU</a:t>
            </a:r>
            <a:endParaRPr b="0" i="0" sz="1700" u="none" cap="none" strike="noStrike">
              <a:solidFill>
                <a:schemeClr val="dk2"/>
              </a:solidFill>
              <a:latin typeface="Syne"/>
              <a:ea typeface="Syne"/>
              <a:cs typeface="Syne"/>
              <a:sym typeface="Syne"/>
            </a:endParaRPr>
          </a:p>
          <a:p>
            <a:pPr indent="-336550" lvl="0" marL="457200" marR="0" rtl="0" algn="l">
              <a:lnSpc>
                <a:spcPct val="100000"/>
              </a:lnSpc>
              <a:spcBef>
                <a:spcPts val="0"/>
              </a:spcBef>
              <a:spcAft>
                <a:spcPts val="0"/>
              </a:spcAft>
              <a:buClr>
                <a:schemeClr val="dk2"/>
              </a:buClr>
              <a:buSzPts val="1700"/>
              <a:buFont typeface="Syne"/>
              <a:buChar char="●"/>
            </a:pPr>
            <a:r>
              <a:rPr b="0" i="0" lang="en" sz="1700" u="none" cap="none" strike="noStrike">
                <a:solidFill>
                  <a:schemeClr val="dk2"/>
                </a:solidFill>
                <a:latin typeface="Syne"/>
                <a:ea typeface="Syne"/>
                <a:cs typeface="Syne"/>
                <a:sym typeface="Syne"/>
              </a:rPr>
              <a:t>Vent Unit will stay in low power mode until a signal is received, then adjust the vent</a:t>
            </a:r>
            <a:endParaRPr b="0" i="0" sz="1700" u="none" cap="none" strike="noStrike">
              <a:solidFill>
                <a:schemeClr val="dk2"/>
              </a:solidFill>
              <a:latin typeface="Syne"/>
              <a:ea typeface="Syne"/>
              <a:cs typeface="Syne"/>
              <a:sym typeface="Syne"/>
            </a:endParaRPr>
          </a:p>
          <a:p>
            <a:pPr indent="-336550" lvl="0" marL="457200" marR="0" rtl="0" algn="l">
              <a:lnSpc>
                <a:spcPct val="100000"/>
              </a:lnSpc>
              <a:spcBef>
                <a:spcPts val="0"/>
              </a:spcBef>
              <a:spcAft>
                <a:spcPts val="0"/>
              </a:spcAft>
              <a:buClr>
                <a:schemeClr val="dk2"/>
              </a:buClr>
              <a:buSzPts val="1700"/>
              <a:buFont typeface="Syne"/>
              <a:buChar char="●"/>
            </a:pPr>
            <a:r>
              <a:rPr b="0" i="0" lang="en" sz="1700" u="none" cap="none" strike="noStrike">
                <a:solidFill>
                  <a:schemeClr val="dk2"/>
                </a:solidFill>
                <a:latin typeface="Syne"/>
                <a:ea typeface="Syne"/>
                <a:cs typeface="Syne"/>
                <a:sym typeface="Syne"/>
              </a:rPr>
              <a:t>Control Unit will receive battery life signal and update the LCD screen</a:t>
            </a:r>
            <a:endParaRPr b="0" i="0" sz="1700" u="none" cap="none" strike="noStrike">
              <a:solidFill>
                <a:schemeClr val="dk2"/>
              </a:solidFill>
              <a:latin typeface="Syne"/>
              <a:ea typeface="Syne"/>
              <a:cs typeface="Syne"/>
              <a:sym typeface="Syne"/>
            </a:endParaRPr>
          </a:p>
        </p:txBody>
      </p:sp>
      <p:sp>
        <p:nvSpPr>
          <p:cNvPr id="711" name="Google Shape;711;p4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712" name="Google Shape;712;p41"/>
          <p:cNvPicPr preferRelativeResize="0"/>
          <p:nvPr/>
        </p:nvPicPr>
        <p:blipFill rotWithShape="1">
          <a:blip r:embed="rId4">
            <a:alphaModFix/>
          </a:blip>
          <a:srcRect b="5341" l="0" r="0" t="5341"/>
          <a:stretch/>
        </p:blipFill>
        <p:spPr>
          <a:xfrm>
            <a:off x="8142099" y="0"/>
            <a:ext cx="1002000" cy="948000"/>
          </a:xfrm>
          <a:prstGeom prst="flowChartAlternateProcess">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g34c37f3a265_0_10"/>
          <p:cNvSpPr txBox="1"/>
          <p:nvPr/>
        </p:nvSpPr>
        <p:spPr>
          <a:xfrm>
            <a:off x="0" y="0"/>
            <a:ext cx="91440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0" i="0" lang="en" sz="3100" u="none" cap="none" strike="noStrike">
                <a:solidFill>
                  <a:schemeClr val="dk2"/>
                </a:solidFill>
                <a:latin typeface="Commissioner ExtraBold"/>
                <a:ea typeface="Commissioner ExtraBold"/>
                <a:cs typeface="Commissioner ExtraBold"/>
                <a:sym typeface="Commissioner ExtraBold"/>
              </a:rPr>
              <a:t>I2C Communication</a:t>
            </a:r>
            <a:endParaRPr b="0" i="0" sz="3100" u="none" cap="none" strike="noStrike">
              <a:solidFill>
                <a:schemeClr val="dk2"/>
              </a:solidFill>
              <a:latin typeface="Commissioner ExtraBold"/>
              <a:ea typeface="Commissioner ExtraBold"/>
              <a:cs typeface="Commissioner ExtraBold"/>
              <a:sym typeface="Commissioner ExtraBold"/>
            </a:endParaRPr>
          </a:p>
        </p:txBody>
      </p:sp>
      <p:sp>
        <p:nvSpPr>
          <p:cNvPr id="718" name="Google Shape;718;g34c37f3a265_0_1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719" name="Google Shape;719;g34c37f3a265_0_10"/>
          <p:cNvSpPr txBox="1"/>
          <p:nvPr/>
        </p:nvSpPr>
        <p:spPr>
          <a:xfrm>
            <a:off x="412425" y="942675"/>
            <a:ext cx="8144400" cy="25149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highlight>
                  <a:schemeClr val="lt1"/>
                </a:highlight>
                <a:latin typeface="Syne"/>
                <a:ea typeface="Syne"/>
                <a:cs typeface="Syne"/>
                <a:sym typeface="Syne"/>
              </a:rPr>
              <a:t>Uses two main lines: serial data (SDA) and serial clock (SCL)</a:t>
            </a:r>
            <a:endParaRPr b="0" i="0" sz="1800" u="none" cap="none" strike="noStrike">
              <a:solidFill>
                <a:schemeClr val="dk1"/>
              </a:solidFill>
              <a:highlight>
                <a:schemeClr val="lt1"/>
              </a:highlight>
              <a:latin typeface="Syne"/>
              <a:ea typeface="Syne"/>
              <a:cs typeface="Syne"/>
              <a:sym typeface="Syne"/>
            </a:endParaRPr>
          </a:p>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highlight>
                  <a:schemeClr val="lt1"/>
                </a:highlight>
                <a:latin typeface="Syne"/>
                <a:ea typeface="Syne"/>
                <a:cs typeface="Syne"/>
                <a:sym typeface="Syne"/>
              </a:rPr>
              <a:t>Master / slave relationship, master requests data and slave responds via the SDA line</a:t>
            </a:r>
            <a:endParaRPr b="0" i="0" sz="1800" u="none" cap="none" strike="noStrike">
              <a:solidFill>
                <a:schemeClr val="dk1"/>
              </a:solidFill>
              <a:highlight>
                <a:schemeClr val="lt1"/>
              </a:highlight>
              <a:latin typeface="Syne"/>
              <a:ea typeface="Syne"/>
              <a:cs typeface="Syne"/>
              <a:sym typeface="Syne"/>
            </a:endParaRPr>
          </a:p>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highlight>
                  <a:schemeClr val="lt1"/>
                </a:highlight>
                <a:latin typeface="Syne"/>
                <a:ea typeface="Syne"/>
                <a:cs typeface="Syne"/>
                <a:sym typeface="Syne"/>
              </a:rPr>
              <a:t>Messages have unique addresses, allowing for multiple I2C devices to communicate on the same line</a:t>
            </a:r>
            <a:endParaRPr b="0" i="0" sz="1800" u="none" cap="none" strike="noStrike">
              <a:solidFill>
                <a:schemeClr val="dk1"/>
              </a:solidFill>
              <a:highlight>
                <a:schemeClr val="lt1"/>
              </a:highlight>
              <a:latin typeface="Syne"/>
              <a:ea typeface="Syne"/>
              <a:cs typeface="Syne"/>
              <a:sym typeface="Syne"/>
            </a:endParaRPr>
          </a:p>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highlight>
                  <a:schemeClr val="lt1"/>
                </a:highlight>
                <a:latin typeface="Syne"/>
                <a:ea typeface="Syne"/>
                <a:cs typeface="Syne"/>
                <a:sym typeface="Syne"/>
              </a:rPr>
              <a:t>Used for our CO2 sensor and Temperature sensor on the Control Unit</a:t>
            </a:r>
            <a:endParaRPr b="0" i="0" sz="1800" u="none" cap="none" strike="noStrike">
              <a:solidFill>
                <a:schemeClr val="dk1"/>
              </a:solidFill>
              <a:highlight>
                <a:schemeClr val="lt1"/>
              </a:highlight>
              <a:latin typeface="Syne"/>
              <a:ea typeface="Syne"/>
              <a:cs typeface="Syne"/>
              <a:sym typeface="Syne"/>
            </a:endParaRPr>
          </a:p>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highlight>
                  <a:schemeClr val="lt1"/>
                </a:highlight>
                <a:latin typeface="Syne"/>
                <a:ea typeface="Syne"/>
                <a:cs typeface="Syne"/>
                <a:sym typeface="Syne"/>
              </a:rPr>
              <a:t>Also used for touch screen capabilities.</a:t>
            </a:r>
            <a:endParaRPr b="0" i="0" sz="1800" u="none" cap="none" strike="noStrike">
              <a:solidFill>
                <a:schemeClr val="dk1"/>
              </a:solidFill>
              <a:highlight>
                <a:schemeClr val="lt1"/>
              </a:highlight>
              <a:latin typeface="Syne"/>
              <a:ea typeface="Syne"/>
              <a:cs typeface="Syne"/>
              <a:sym typeface="Syne"/>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highlight>
                <a:schemeClr val="lt1"/>
              </a:highlight>
              <a:latin typeface="Syne"/>
              <a:ea typeface="Syne"/>
              <a:cs typeface="Syne"/>
              <a:sym typeface="Syne"/>
            </a:endParaRPr>
          </a:p>
        </p:txBody>
      </p:sp>
      <p:pic>
        <p:nvPicPr>
          <p:cNvPr id="720" name="Google Shape;720;g34c37f3a265_0_10"/>
          <p:cNvPicPr preferRelativeResize="0"/>
          <p:nvPr/>
        </p:nvPicPr>
        <p:blipFill rotWithShape="1">
          <a:blip r:embed="rId3">
            <a:alphaModFix/>
          </a:blip>
          <a:srcRect b="0" l="0" r="0" t="0"/>
          <a:stretch/>
        </p:blipFill>
        <p:spPr>
          <a:xfrm>
            <a:off x="2305138" y="3007550"/>
            <a:ext cx="4358976" cy="2135900"/>
          </a:xfrm>
          <a:prstGeom prst="rect">
            <a:avLst/>
          </a:prstGeom>
          <a:noFill/>
          <a:ln>
            <a:noFill/>
          </a:ln>
        </p:spPr>
      </p:pic>
      <p:pic>
        <p:nvPicPr>
          <p:cNvPr id="721" name="Google Shape;721;g34c37f3a265_0_10"/>
          <p:cNvPicPr preferRelativeResize="0"/>
          <p:nvPr/>
        </p:nvPicPr>
        <p:blipFill rotWithShape="1">
          <a:blip r:embed="rId4">
            <a:alphaModFix/>
          </a:blip>
          <a:srcRect b="5341" l="0" r="0" t="5341"/>
          <a:stretch/>
        </p:blipFill>
        <p:spPr>
          <a:xfrm>
            <a:off x="8142000" y="-5325"/>
            <a:ext cx="1002000" cy="948000"/>
          </a:xfrm>
          <a:prstGeom prst="flowChartAlternateProcess">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g34c37f3a265_0_36"/>
          <p:cNvSpPr txBox="1"/>
          <p:nvPr>
            <p:ph type="title"/>
          </p:nvPr>
        </p:nvSpPr>
        <p:spPr>
          <a:xfrm>
            <a:off x="786025" y="120450"/>
            <a:ext cx="7145400" cy="453900"/>
          </a:xfrm>
          <a:prstGeom prst="rect">
            <a:avLst/>
          </a:prstGeom>
          <a:solidFill>
            <a:schemeClr val="lt1"/>
          </a:solid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sz="2800"/>
              <a:t>SPI Communication</a:t>
            </a:r>
            <a:endParaRPr sz="2800"/>
          </a:p>
        </p:txBody>
      </p:sp>
      <p:sp>
        <p:nvSpPr>
          <p:cNvPr id="727" name="Google Shape;727;g34c37f3a265_0_3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728" name="Google Shape;728;g34c37f3a265_0_36"/>
          <p:cNvSpPr txBox="1"/>
          <p:nvPr/>
        </p:nvSpPr>
        <p:spPr>
          <a:xfrm>
            <a:off x="586900" y="808175"/>
            <a:ext cx="7860600" cy="32232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latin typeface="Syne"/>
                <a:ea typeface="Syne"/>
                <a:cs typeface="Syne"/>
                <a:sym typeface="Syne"/>
              </a:rPr>
              <a:t>Uses a master-slave architecture with four lines: Master In Slave Out (MISO), Master Out Slave In (MOSI), Serial Clock (SCLK), and Slave Select (SS).</a:t>
            </a:r>
            <a:endParaRPr b="0" i="0" sz="1800" u="none" cap="none" strike="noStrike">
              <a:solidFill>
                <a:schemeClr val="dk1"/>
              </a:solidFill>
              <a:latin typeface="Syne"/>
              <a:ea typeface="Syne"/>
              <a:cs typeface="Syne"/>
              <a:sym typeface="Syne"/>
            </a:endParaRPr>
          </a:p>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latin typeface="Syne"/>
                <a:ea typeface="Syne"/>
                <a:cs typeface="Syne"/>
                <a:sym typeface="Syne"/>
              </a:rPr>
              <a:t>Used for the LCD Screen’s visualization and can support higher frequencies than I2C, allowing for a faster data transfer rate</a:t>
            </a:r>
            <a:endParaRPr b="0" i="0" sz="1800" u="none" cap="none" strike="noStrike">
              <a:solidFill>
                <a:schemeClr val="dk1"/>
              </a:solidFill>
              <a:latin typeface="Syne"/>
              <a:ea typeface="Syne"/>
              <a:cs typeface="Syne"/>
              <a:sym typeface="Syne"/>
            </a:endParaRPr>
          </a:p>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latin typeface="Syne"/>
                <a:ea typeface="Syne"/>
                <a:cs typeface="Syne"/>
                <a:sym typeface="Syne"/>
              </a:rPr>
              <a:t>SPI frequency was also manually configurable during LCD screen development</a:t>
            </a:r>
            <a:endParaRPr b="0" i="0" sz="1800" u="none" cap="none" strike="noStrike">
              <a:solidFill>
                <a:schemeClr val="dk1"/>
              </a:solidFill>
              <a:latin typeface="Syne"/>
              <a:ea typeface="Syne"/>
              <a:cs typeface="Syne"/>
              <a:sym typeface="Syne"/>
            </a:endParaRPr>
          </a:p>
        </p:txBody>
      </p:sp>
      <p:pic>
        <p:nvPicPr>
          <p:cNvPr id="729" name="Google Shape;729;g34c37f3a265_0_36"/>
          <p:cNvPicPr preferRelativeResize="0"/>
          <p:nvPr/>
        </p:nvPicPr>
        <p:blipFill rotWithShape="1">
          <a:blip r:embed="rId3">
            <a:alphaModFix/>
          </a:blip>
          <a:srcRect b="0" l="0" r="0" t="0"/>
          <a:stretch/>
        </p:blipFill>
        <p:spPr>
          <a:xfrm>
            <a:off x="2208925" y="2868575"/>
            <a:ext cx="4726149" cy="2213350"/>
          </a:xfrm>
          <a:prstGeom prst="rect">
            <a:avLst/>
          </a:prstGeom>
          <a:noFill/>
          <a:ln>
            <a:noFill/>
          </a:ln>
        </p:spPr>
      </p:pic>
      <p:pic>
        <p:nvPicPr>
          <p:cNvPr id="730" name="Google Shape;730;g34c37f3a265_0_36" title="maybenewpic.jpg"/>
          <p:cNvPicPr preferRelativeResize="0"/>
          <p:nvPr/>
        </p:nvPicPr>
        <p:blipFill rotWithShape="1">
          <a:blip r:embed="rId4">
            <a:alphaModFix/>
          </a:blip>
          <a:srcRect b="6463" l="0" r="0" t="0"/>
          <a:stretch/>
        </p:blipFill>
        <p:spPr>
          <a:xfrm>
            <a:off x="8173800" y="0"/>
            <a:ext cx="970200" cy="918000"/>
          </a:xfrm>
          <a:prstGeom prst="flowChartAlternateProcess">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g34c37f3a265_2_404"/>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g34c37f3a265_2_404"/>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Software Selection</a:t>
            </a:r>
            <a:endParaRPr/>
          </a:p>
        </p:txBody>
      </p:sp>
      <p:sp>
        <p:nvSpPr>
          <p:cNvPr id="737" name="Google Shape;737;g34c37f3a265_2_404"/>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07</a:t>
            </a:r>
            <a:endParaRPr/>
          </a:p>
        </p:txBody>
      </p:sp>
      <p:sp>
        <p:nvSpPr>
          <p:cNvPr id="738" name="Google Shape;738;g34c37f3a265_2_40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4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sp>
        <p:nvSpPr>
          <p:cNvPr id="744" name="Google Shape;744;p45"/>
          <p:cNvSpPr txBox="1"/>
          <p:nvPr>
            <p:ph type="title"/>
          </p:nvPr>
        </p:nvSpPr>
        <p:spPr>
          <a:xfrm>
            <a:off x="733200" y="304800"/>
            <a:ext cx="7677600" cy="6432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sz="3400"/>
              <a:t>nRF52832 Firmware</a:t>
            </a:r>
            <a:endParaRPr sz="3400"/>
          </a:p>
        </p:txBody>
      </p:sp>
      <p:graphicFrame>
        <p:nvGraphicFramePr>
          <p:cNvPr id="745" name="Google Shape;745;p45"/>
          <p:cNvGraphicFramePr/>
          <p:nvPr/>
        </p:nvGraphicFramePr>
        <p:xfrm>
          <a:off x="865050" y="1481263"/>
          <a:ext cx="3000000" cy="3000000"/>
        </p:xfrm>
        <a:graphic>
          <a:graphicData uri="http://schemas.openxmlformats.org/drawingml/2006/table">
            <a:tbl>
              <a:tblPr>
                <a:noFill/>
                <a:tableStyleId>{B270BF0D-8316-4EE1-B8B4-C0B9C5E265CA}</a:tableStyleId>
              </a:tblPr>
              <a:tblGrid>
                <a:gridCol w="2303350"/>
                <a:gridCol w="495625"/>
                <a:gridCol w="1653275"/>
                <a:gridCol w="985850"/>
                <a:gridCol w="1319575"/>
              </a:tblGrid>
              <a:tr h="2262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Adafruit (Arduino IDE)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Bare Metal (Nordic SDK)</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Development Time</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Faster</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Slower</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Current Draw LPM (@5V on development board)</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1.2mA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&lt;100uA</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bl>
          </a:graphicData>
        </a:graphic>
      </p:graphicFrame>
      <p:pic>
        <p:nvPicPr>
          <p:cNvPr id="746" name="Google Shape;746;p45"/>
          <p:cNvPicPr preferRelativeResize="0"/>
          <p:nvPr/>
        </p:nvPicPr>
        <p:blipFill rotWithShape="1">
          <a:blip r:embed="rId3">
            <a:alphaModFix/>
          </a:blip>
          <a:srcRect b="5341" l="0" r="0" t="5341"/>
          <a:stretch/>
        </p:blipFill>
        <p:spPr>
          <a:xfrm>
            <a:off x="8142099" y="0"/>
            <a:ext cx="1002000" cy="948000"/>
          </a:xfrm>
          <a:prstGeom prst="flowChartAlternateProcess">
            <a:avLst/>
          </a:prstGeom>
          <a:noFill/>
          <a:ln>
            <a:noFill/>
          </a:ln>
        </p:spPr>
      </p:pic>
      <p:sp>
        <p:nvSpPr>
          <p:cNvPr id="747" name="Google Shape;747;p45"/>
          <p:cNvSpPr txBox="1"/>
          <p:nvPr/>
        </p:nvSpPr>
        <p:spPr>
          <a:xfrm>
            <a:off x="875788" y="3626800"/>
            <a:ext cx="6736200" cy="10899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latin typeface="Syne"/>
                <a:ea typeface="Syne"/>
                <a:cs typeface="Syne"/>
                <a:sym typeface="Syne"/>
              </a:rPr>
              <a:t>The Adafruit firmware was used for prototyping the design due to the quick development time, and the Nordic SDK was used for the final product due to the significantly lower current draw</a:t>
            </a:r>
            <a:endParaRPr b="0" i="0" sz="1800" u="none" cap="none" strike="noStrike">
              <a:solidFill>
                <a:schemeClr val="dk1"/>
              </a:solidFill>
              <a:latin typeface="Syne"/>
              <a:ea typeface="Syne"/>
              <a:cs typeface="Syne"/>
              <a:sym typeface="Syn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38"/>
          <p:cNvSpPr txBox="1"/>
          <p:nvPr/>
        </p:nvSpPr>
        <p:spPr>
          <a:xfrm>
            <a:off x="634250" y="150125"/>
            <a:ext cx="8107800" cy="948000"/>
          </a:xfrm>
          <a:prstGeom prst="rect">
            <a:avLst/>
          </a:prstGeom>
          <a:noFill/>
          <a:ln>
            <a:noFill/>
          </a:ln>
        </p:spPr>
        <p:txBody>
          <a:bodyPr anchorCtr="0" anchor="t" bIns="91425" lIns="91425" spcFirstLastPara="1" rIns="91425" wrap="square" tIns="91425">
            <a:spAutoFit/>
          </a:bodyPr>
          <a:lstStyle/>
          <a:p>
            <a:pPr indent="0" lvl="0" marL="0" marR="0" rtl="0" algn="ctr">
              <a:lnSpc>
                <a:spcPct val="80000"/>
              </a:lnSpc>
              <a:spcBef>
                <a:spcPts val="0"/>
              </a:spcBef>
              <a:spcAft>
                <a:spcPts val="0"/>
              </a:spcAft>
              <a:buClr>
                <a:srgbClr val="000000"/>
              </a:buClr>
              <a:buSzPts val="3100"/>
              <a:buFont typeface="Arial"/>
              <a:buNone/>
            </a:pPr>
            <a:r>
              <a:rPr b="1" i="0" lang="en" sz="3100" u="none" cap="none" strike="noStrike">
                <a:solidFill>
                  <a:schemeClr val="lt2"/>
                </a:solidFill>
                <a:latin typeface="Syne"/>
                <a:ea typeface="Syne"/>
                <a:cs typeface="Syne"/>
                <a:sym typeface="Syne"/>
              </a:rPr>
              <a:t>nRF52832</a:t>
            </a:r>
            <a:endParaRPr b="1" i="0" sz="3100" u="none" cap="none" strike="noStrike">
              <a:solidFill>
                <a:schemeClr val="lt2"/>
              </a:solidFill>
              <a:latin typeface="Syne"/>
              <a:ea typeface="Syne"/>
              <a:cs typeface="Syne"/>
              <a:sym typeface="Syne"/>
            </a:endParaRPr>
          </a:p>
          <a:p>
            <a:pPr indent="0" lvl="0" marL="0" marR="0" rtl="0" algn="ctr">
              <a:lnSpc>
                <a:spcPct val="80000"/>
              </a:lnSpc>
              <a:spcBef>
                <a:spcPts val="0"/>
              </a:spcBef>
              <a:spcAft>
                <a:spcPts val="0"/>
              </a:spcAft>
              <a:buClr>
                <a:srgbClr val="000000"/>
              </a:buClr>
              <a:buSzPts val="3100"/>
              <a:buFont typeface="Arial"/>
              <a:buNone/>
            </a:pPr>
            <a:r>
              <a:rPr b="1" i="0" lang="en" sz="3100" u="none" cap="none" strike="noStrike">
                <a:solidFill>
                  <a:schemeClr val="lt2"/>
                </a:solidFill>
                <a:latin typeface="Syne"/>
                <a:ea typeface="Syne"/>
                <a:cs typeface="Syne"/>
                <a:sym typeface="Syne"/>
              </a:rPr>
              <a:t>IDE / Dev Environments</a:t>
            </a:r>
            <a:endParaRPr b="1" i="0" sz="3100" u="none" cap="none" strike="noStrike">
              <a:solidFill>
                <a:schemeClr val="lt2"/>
              </a:solidFill>
              <a:latin typeface="Syne"/>
              <a:ea typeface="Syne"/>
              <a:cs typeface="Syne"/>
              <a:sym typeface="Syne"/>
            </a:endParaRPr>
          </a:p>
        </p:txBody>
      </p:sp>
      <p:graphicFrame>
        <p:nvGraphicFramePr>
          <p:cNvPr id="753" name="Google Shape;753;p38"/>
          <p:cNvGraphicFramePr/>
          <p:nvPr/>
        </p:nvGraphicFramePr>
        <p:xfrm>
          <a:off x="-12" y="1020538"/>
          <a:ext cx="3000000" cy="3000000"/>
        </p:xfrm>
        <a:graphic>
          <a:graphicData uri="http://schemas.openxmlformats.org/drawingml/2006/table">
            <a:tbl>
              <a:tblPr>
                <a:noFill/>
                <a:tableStyleId>{B270BF0D-8316-4EE1-B8B4-C0B9C5E265CA}</a:tableStyleId>
              </a:tblPr>
              <a:tblGrid>
                <a:gridCol w="2192650"/>
                <a:gridCol w="1136900"/>
                <a:gridCol w="891575"/>
                <a:gridCol w="1360975"/>
                <a:gridCol w="784750"/>
                <a:gridCol w="2777150"/>
              </a:tblGrid>
              <a:tr h="55247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highlight>
                            <a:srgbClr val="00C3B1"/>
                          </a:highlight>
                          <a:latin typeface="Syne"/>
                          <a:ea typeface="Syne"/>
                          <a:cs typeface="Syne"/>
                          <a:sym typeface="Syne"/>
                        </a:rPr>
                        <a:t>Arduino IDE</a:t>
                      </a:r>
                      <a:endParaRPr b="1" sz="1400" u="none" cap="none" strike="noStrike">
                        <a:solidFill>
                          <a:schemeClr val="dk2"/>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highlight>
                            <a:srgbClr val="00C3B1"/>
                          </a:highlight>
                          <a:latin typeface="Syne"/>
                          <a:ea typeface="Syne"/>
                          <a:cs typeface="Syne"/>
                          <a:sym typeface="Syne"/>
                        </a:rPr>
                        <a:t>SEGGER Embedded Studio</a:t>
                      </a:r>
                      <a:endParaRPr b="1" sz="1400" u="none" cap="none" strike="noStrike">
                        <a:solidFill>
                          <a:schemeClr val="dk2"/>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highlight>
                            <a:srgbClr val="00C3B1"/>
                          </a:highlight>
                          <a:latin typeface="Syne"/>
                          <a:ea typeface="Syne"/>
                          <a:cs typeface="Syne"/>
                          <a:sym typeface="Syne"/>
                        </a:rPr>
                        <a:t>Visual Studio Code</a:t>
                      </a:r>
                      <a:endParaRPr b="1" sz="1400" u="none" cap="none" strike="noStrike">
                        <a:solidFill>
                          <a:schemeClr val="dk2"/>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Libraries / API / Extensions</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A lot of native support (GPIO, BLE, etc), abstraction</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Utilizes Nordic SDK, lower level</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Lots of extensions for organization (clean code format,  file exploration)</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Community Support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Very 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Supported Languages</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C, C++</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C, C++</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Any</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3962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Ability to upload code to Flash</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Yes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Yes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No</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bl>
          </a:graphicData>
        </a:graphic>
      </p:graphicFrame>
      <p:pic>
        <p:nvPicPr>
          <p:cNvPr id="754" name="Google Shape;754;p38"/>
          <p:cNvPicPr preferRelativeResize="0"/>
          <p:nvPr/>
        </p:nvPicPr>
        <p:blipFill rotWithShape="1">
          <a:blip r:embed="rId3">
            <a:alphaModFix/>
          </a:blip>
          <a:srcRect b="5341" l="0" r="0" t="5341"/>
          <a:stretch/>
        </p:blipFill>
        <p:spPr>
          <a:xfrm>
            <a:off x="8142099" y="0"/>
            <a:ext cx="1002000" cy="948000"/>
          </a:xfrm>
          <a:prstGeom prst="flowChartAlternateProcess">
            <a:avLst/>
          </a:prstGeom>
          <a:noFill/>
          <a:ln>
            <a:noFill/>
          </a:ln>
        </p:spPr>
      </p:pic>
      <p:sp>
        <p:nvSpPr>
          <p:cNvPr id="755" name="Google Shape;755;p3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756" name="Google Shape;756;p38"/>
          <p:cNvSpPr txBox="1"/>
          <p:nvPr/>
        </p:nvSpPr>
        <p:spPr>
          <a:xfrm>
            <a:off x="128050" y="3980350"/>
            <a:ext cx="8814300" cy="10671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Syne"/>
              <a:buChar char="●"/>
            </a:pPr>
            <a:r>
              <a:rPr b="0" i="0" lang="en" sz="1800" u="none" cap="none" strike="noStrike">
                <a:solidFill>
                  <a:schemeClr val="dk1"/>
                </a:solidFill>
                <a:latin typeface="Syne"/>
                <a:ea typeface="Syne"/>
                <a:cs typeface="Syne"/>
                <a:sym typeface="Syne"/>
              </a:rPr>
              <a:t>We chose to use the Arduino IDE for initial prototype testing, and both Visual Studio Code and Segger Embedded Studio for developing the final firmware</a:t>
            </a:r>
            <a:endParaRPr b="0" i="0" sz="1800" u="none" cap="none" strike="noStrike">
              <a:solidFill>
                <a:schemeClr val="dk1"/>
              </a:solidFill>
              <a:latin typeface="Syne"/>
              <a:ea typeface="Syne"/>
              <a:cs typeface="Syne"/>
              <a:sym typeface="Syne"/>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p2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762" name="Google Shape;762;p29"/>
          <p:cNvSpPr txBox="1"/>
          <p:nvPr/>
        </p:nvSpPr>
        <p:spPr>
          <a:xfrm>
            <a:off x="1470676" y="27401"/>
            <a:ext cx="6202648" cy="972544"/>
          </a:xfrm>
          <a:prstGeom prst="rect">
            <a:avLst/>
          </a:prstGeom>
          <a:noFill/>
          <a:ln>
            <a:noFill/>
          </a:ln>
        </p:spPr>
        <p:txBody>
          <a:bodyPr anchorCtr="0" anchor="t" bIns="91425" lIns="91425" spcFirstLastPara="1" rIns="91425" wrap="square" tIns="91425">
            <a:spAutoFit/>
          </a:bodyPr>
          <a:lstStyle/>
          <a:p>
            <a:pPr indent="0" lvl="0" marL="0" marR="0" rtl="0" algn="ctr">
              <a:lnSpc>
                <a:spcPct val="80000"/>
              </a:lnSpc>
              <a:spcBef>
                <a:spcPts val="0"/>
              </a:spcBef>
              <a:spcAft>
                <a:spcPts val="0"/>
              </a:spcAft>
              <a:buClr>
                <a:srgbClr val="000000"/>
              </a:buClr>
              <a:buSzPts val="4600"/>
              <a:buFont typeface="Arial"/>
              <a:buNone/>
            </a:pPr>
            <a:r>
              <a:rPr b="1" i="0" lang="en" sz="3200" u="none" cap="none" strike="noStrike">
                <a:solidFill>
                  <a:schemeClr val="lt2"/>
                </a:solidFill>
                <a:latin typeface="Syne"/>
                <a:ea typeface="Syne"/>
                <a:cs typeface="Syne"/>
                <a:sym typeface="Syne"/>
              </a:rPr>
              <a:t>ESP32 IDE Dev Environments</a:t>
            </a:r>
            <a:endParaRPr b="1" i="0" sz="3200" u="none" cap="none" strike="noStrike">
              <a:solidFill>
                <a:schemeClr val="lt2"/>
              </a:solidFill>
              <a:latin typeface="Syne"/>
              <a:ea typeface="Syne"/>
              <a:cs typeface="Syne"/>
              <a:sym typeface="Syne"/>
            </a:endParaRPr>
          </a:p>
        </p:txBody>
      </p:sp>
      <p:graphicFrame>
        <p:nvGraphicFramePr>
          <p:cNvPr id="763" name="Google Shape;763;p29"/>
          <p:cNvGraphicFramePr/>
          <p:nvPr/>
        </p:nvGraphicFramePr>
        <p:xfrm>
          <a:off x="358800" y="877895"/>
          <a:ext cx="3000000" cy="3000000"/>
        </p:xfrm>
        <a:graphic>
          <a:graphicData uri="http://schemas.openxmlformats.org/drawingml/2006/table">
            <a:tbl>
              <a:tblPr>
                <a:noFill/>
                <a:tableStyleId>{B270BF0D-8316-4EE1-B8B4-C0B9C5E265CA}</a:tableStyleId>
              </a:tblPr>
              <a:tblGrid>
                <a:gridCol w="1844475"/>
                <a:gridCol w="1126275"/>
                <a:gridCol w="1126275"/>
                <a:gridCol w="1126275"/>
                <a:gridCol w="1126275"/>
                <a:gridCol w="2076825"/>
              </a:tblGrid>
              <a:tr h="550325">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dk2"/>
                          </a:solidFill>
                          <a:highlight>
                            <a:srgbClr val="00C3B1"/>
                          </a:highlight>
                          <a:latin typeface="Syne"/>
                          <a:ea typeface="Syne"/>
                          <a:cs typeface="Syne"/>
                          <a:sym typeface="Syne"/>
                        </a:rPr>
                        <a:t>Arduino IDE</a:t>
                      </a:r>
                      <a:endParaRPr b="1" sz="1400" u="none" cap="none" strike="noStrike">
                        <a:solidFill>
                          <a:schemeClr val="dk2"/>
                        </a:solidFill>
                        <a:highlight>
                          <a:srgbClr val="00C3B1"/>
                        </a:highlight>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PlatformIO</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Visual Studio Code</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r>
              <a:tr h="8871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Libraries / API / Extensions</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A lot of native support (GPIO, BLE, etc), abstraction</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Provides support such as extensive library management and debugging capabilities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Lots of extensions for organization (neatness,  file exploration)</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4408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Community Support</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Very 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High</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5218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Supported Languages</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C, C++</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C, C++</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Any</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r h="5218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SemiBold"/>
                          <a:ea typeface="Syne SemiBold"/>
                          <a:cs typeface="Syne SemiBold"/>
                          <a:sym typeface="Syne SemiBold"/>
                        </a:rPr>
                        <a:t>Ability to upload code to Flash</a:t>
                      </a:r>
                      <a:endParaRPr sz="14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Yes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Yes</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Syne"/>
                          <a:ea typeface="Syne"/>
                          <a:cs typeface="Syne"/>
                          <a:sym typeface="Syne"/>
                        </a:rPr>
                        <a:t>No</a:t>
                      </a:r>
                      <a:endParaRPr sz="14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r>
            </a:tbl>
          </a:graphicData>
        </a:graphic>
      </p:graphicFrame>
      <p:pic>
        <p:nvPicPr>
          <p:cNvPr id="764" name="Google Shape;764;p29" title="maybenewpic.jpg"/>
          <p:cNvPicPr preferRelativeResize="0"/>
          <p:nvPr/>
        </p:nvPicPr>
        <p:blipFill rotWithShape="1">
          <a:blip r:embed="rId3">
            <a:alphaModFix/>
          </a:blip>
          <a:srcRect b="6463" l="0" r="0" t="0"/>
          <a:stretch/>
        </p:blipFill>
        <p:spPr>
          <a:xfrm>
            <a:off x="8169475" y="27401"/>
            <a:ext cx="970200" cy="918000"/>
          </a:xfrm>
          <a:prstGeom prst="flowChartAlternateProcess">
            <a:avLst/>
          </a:prstGeom>
          <a:noFill/>
          <a:ln>
            <a:noFill/>
          </a:ln>
        </p:spPr>
      </p:pic>
      <p:sp>
        <p:nvSpPr>
          <p:cNvPr id="765" name="Google Shape;765;p29"/>
          <p:cNvSpPr txBox="1"/>
          <p:nvPr/>
        </p:nvSpPr>
        <p:spPr>
          <a:xfrm>
            <a:off x="1569720" y="4196079"/>
            <a:ext cx="6994786" cy="608315"/>
          </a:xfrm>
          <a:prstGeom prst="rect">
            <a:avLst/>
          </a:prstGeom>
          <a:solidFill>
            <a:schemeClr val="lt1"/>
          </a:solid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Syne"/>
              <a:buChar char="●"/>
            </a:pPr>
            <a:r>
              <a:rPr b="0" i="0" lang="en" sz="1600" u="none" cap="none" strike="noStrike">
                <a:solidFill>
                  <a:srgbClr val="000000"/>
                </a:solidFill>
                <a:latin typeface="Arial"/>
                <a:ea typeface="Arial"/>
                <a:cs typeface="Arial"/>
                <a:sym typeface="Arial"/>
              </a:rPr>
              <a:t>The Arduino IDE was selected due to substantial community support, easy prototyping and library management, and less dependency on external tools</a:t>
            </a:r>
            <a:r>
              <a:rPr b="0" i="0" lang="en" sz="1200" u="none" cap="none" strike="noStrike">
                <a:solidFill>
                  <a:schemeClr val="dk1"/>
                </a:solidFill>
                <a:latin typeface="Syne"/>
                <a:ea typeface="Syne"/>
                <a:cs typeface="Syne"/>
                <a:sym typeface="Syne"/>
              </a:rPr>
              <a:t> </a:t>
            </a:r>
            <a:endParaRPr b="0" i="0" sz="1200" u="none" cap="none" strike="noStrike">
              <a:solidFill>
                <a:schemeClr val="dk1"/>
              </a:solidFill>
              <a:latin typeface="Syne"/>
              <a:ea typeface="Syne"/>
              <a:cs typeface="Syne"/>
              <a:sym typeface="Syne"/>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40"/>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40"/>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Software Design</a:t>
            </a:r>
            <a:endParaRPr/>
          </a:p>
        </p:txBody>
      </p:sp>
      <p:sp>
        <p:nvSpPr>
          <p:cNvPr id="772" name="Google Shape;772;p40"/>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08</a:t>
            </a:r>
            <a:endParaRPr/>
          </a:p>
        </p:txBody>
      </p:sp>
      <p:sp>
        <p:nvSpPr>
          <p:cNvPr id="773" name="Google Shape;773;p4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g34c37f3a265_2_54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779" name="Google Shape;779;g34c37f3a265_2_545"/>
          <p:cNvSpPr txBox="1"/>
          <p:nvPr/>
        </p:nvSpPr>
        <p:spPr>
          <a:xfrm>
            <a:off x="677100" y="-91250"/>
            <a:ext cx="77898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0" i="0" lang="en" sz="3100" u="none" cap="none" strike="noStrike">
                <a:solidFill>
                  <a:schemeClr val="dk2"/>
                </a:solidFill>
                <a:latin typeface="Commissioner ExtraBold"/>
                <a:ea typeface="Commissioner ExtraBold"/>
                <a:cs typeface="Commissioner ExtraBold"/>
                <a:sym typeface="Commissioner ExtraBold"/>
              </a:rPr>
              <a:t>Software Block Diagram</a:t>
            </a:r>
            <a:endParaRPr b="0" i="0" sz="3100" u="none" cap="none" strike="noStrike">
              <a:solidFill>
                <a:schemeClr val="dk2"/>
              </a:solidFill>
              <a:latin typeface="Commissioner ExtraBold"/>
              <a:ea typeface="Commissioner ExtraBold"/>
              <a:cs typeface="Commissioner ExtraBold"/>
              <a:sym typeface="Commissioner ExtraBold"/>
            </a:endParaRPr>
          </a:p>
        </p:txBody>
      </p:sp>
      <p:pic>
        <p:nvPicPr>
          <p:cNvPr id="780" name="Google Shape;780;g34c37f3a265_2_545"/>
          <p:cNvPicPr preferRelativeResize="0"/>
          <p:nvPr/>
        </p:nvPicPr>
        <p:blipFill rotWithShape="1">
          <a:blip r:embed="rId3">
            <a:alphaModFix/>
          </a:blip>
          <a:srcRect b="0" l="0" r="0" t="0"/>
          <a:stretch/>
        </p:blipFill>
        <p:spPr>
          <a:xfrm>
            <a:off x="2164388" y="456575"/>
            <a:ext cx="4815227" cy="4623624"/>
          </a:xfrm>
          <a:prstGeom prst="rect">
            <a:avLst/>
          </a:prstGeom>
          <a:noFill/>
          <a:ln>
            <a:noFill/>
          </a:ln>
        </p:spPr>
      </p:pic>
      <p:sp>
        <p:nvSpPr>
          <p:cNvPr id="781" name="Google Shape;781;g34c37f3a265_2_545"/>
          <p:cNvSpPr/>
          <p:nvPr/>
        </p:nvSpPr>
        <p:spPr>
          <a:xfrm>
            <a:off x="5175500" y="2035475"/>
            <a:ext cx="735600" cy="331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accent6"/>
              </a:solidFill>
              <a:latin typeface="Syne"/>
              <a:ea typeface="Syne"/>
              <a:cs typeface="Syne"/>
              <a:sym typeface="Syne"/>
            </a:endParaRPr>
          </a:p>
        </p:txBody>
      </p:sp>
      <p:sp>
        <p:nvSpPr>
          <p:cNvPr id="782" name="Google Shape;782;g34c37f3a265_2_545"/>
          <p:cNvSpPr txBox="1"/>
          <p:nvPr/>
        </p:nvSpPr>
        <p:spPr>
          <a:xfrm>
            <a:off x="5500725" y="1969800"/>
            <a:ext cx="635100" cy="29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00"/>
              <a:buFont typeface="Arial"/>
              <a:buNone/>
            </a:pPr>
            <a:r>
              <a:rPr b="1" i="0" lang="en" sz="700" u="none" cap="none" strike="noStrike">
                <a:solidFill>
                  <a:schemeClr val="dk1"/>
                </a:solidFill>
                <a:highlight>
                  <a:srgbClr val="6AA84F"/>
                </a:highlight>
                <a:latin typeface="Arial"/>
                <a:ea typeface="Arial"/>
                <a:cs typeface="Arial"/>
                <a:sym typeface="Arial"/>
              </a:rPr>
              <a:t>Patrick</a:t>
            </a:r>
            <a:endParaRPr b="1" i="0" sz="700" u="none" cap="none" strike="noStrike">
              <a:solidFill>
                <a:schemeClr val="dk1"/>
              </a:solidFill>
              <a:highlight>
                <a:srgbClr val="6AA84F"/>
              </a:highlight>
              <a:latin typeface="Arial"/>
              <a:ea typeface="Arial"/>
              <a:cs typeface="Arial"/>
              <a:sym typeface="Arial"/>
            </a:endParaRPr>
          </a:p>
        </p:txBody>
      </p:sp>
      <p:cxnSp>
        <p:nvCxnSpPr>
          <p:cNvPr id="783" name="Google Shape;783;g34c37f3a265_2_545"/>
          <p:cNvCxnSpPr>
            <a:stCxn id="781" idx="1"/>
            <a:endCxn id="781" idx="1"/>
          </p:cNvCxnSpPr>
          <p:nvPr/>
        </p:nvCxnSpPr>
        <p:spPr>
          <a:xfrm>
            <a:off x="5175500" y="2201225"/>
            <a:ext cx="0" cy="0"/>
          </a:xfrm>
          <a:prstGeom prst="straightConnector1">
            <a:avLst/>
          </a:prstGeom>
          <a:noFill/>
          <a:ln cap="flat" cmpd="sng" w="9525">
            <a:solidFill>
              <a:schemeClr val="dk2"/>
            </a:solidFill>
            <a:prstDash val="solid"/>
            <a:round/>
            <a:headEnd len="sm" w="sm" type="none"/>
            <a:tailEnd len="sm" w="sm" type="none"/>
          </a:ln>
        </p:spPr>
      </p:cxnSp>
      <p:sp>
        <p:nvSpPr>
          <p:cNvPr id="784" name="Google Shape;784;g34c37f3a265_2_545"/>
          <p:cNvSpPr/>
          <p:nvPr/>
        </p:nvSpPr>
        <p:spPr>
          <a:xfrm>
            <a:off x="5184350" y="1650125"/>
            <a:ext cx="718800" cy="519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yne"/>
              <a:ea typeface="Syne"/>
              <a:cs typeface="Syne"/>
              <a:sym typeface="Syne"/>
            </a:endParaRPr>
          </a:p>
        </p:txBody>
      </p:sp>
      <p:sp>
        <p:nvSpPr>
          <p:cNvPr id="785" name="Google Shape;785;g34c37f3a265_2_545"/>
          <p:cNvSpPr/>
          <p:nvPr/>
        </p:nvSpPr>
        <p:spPr>
          <a:xfrm>
            <a:off x="5772325" y="1997975"/>
            <a:ext cx="23100" cy="34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yne"/>
              <a:ea typeface="Syne"/>
              <a:cs typeface="Syne"/>
              <a:sym typeface="Syne"/>
            </a:endParaRPr>
          </a:p>
        </p:txBody>
      </p:sp>
      <p:pic>
        <p:nvPicPr>
          <p:cNvPr id="786" name="Google Shape;786;g34c37f3a265_2_545"/>
          <p:cNvPicPr preferRelativeResize="0"/>
          <p:nvPr/>
        </p:nvPicPr>
        <p:blipFill rotWithShape="1">
          <a:blip r:embed="rId4">
            <a:alphaModFix/>
          </a:blip>
          <a:srcRect b="5341" l="0" r="0" t="5341"/>
          <a:stretch/>
        </p:blipFill>
        <p:spPr>
          <a:xfrm>
            <a:off x="17304" y="5124"/>
            <a:ext cx="1002000" cy="948000"/>
          </a:xfrm>
          <a:prstGeom prst="flowChartAlternateProcess">
            <a:avLst/>
          </a:prstGeom>
          <a:noFill/>
          <a:ln>
            <a:noFill/>
          </a:ln>
        </p:spPr>
      </p:pic>
      <p:pic>
        <p:nvPicPr>
          <p:cNvPr id="787" name="Google Shape;787;g34c37f3a265_2_545" title="maybenewpic.jpg"/>
          <p:cNvPicPr preferRelativeResize="0"/>
          <p:nvPr/>
        </p:nvPicPr>
        <p:blipFill rotWithShape="1">
          <a:blip r:embed="rId5">
            <a:alphaModFix/>
          </a:blip>
          <a:srcRect b="6463" l="0" r="0" t="0"/>
          <a:stretch/>
        </p:blipFill>
        <p:spPr>
          <a:xfrm>
            <a:off x="8186779" y="27401"/>
            <a:ext cx="970200" cy="918000"/>
          </a:xfrm>
          <a:prstGeom prst="flowChartAlternateProcess">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5"/>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5"/>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Goals &amp; Objectives</a:t>
            </a:r>
            <a:endParaRPr/>
          </a:p>
        </p:txBody>
      </p:sp>
      <p:sp>
        <p:nvSpPr>
          <p:cNvPr id="391" name="Google Shape;391;p5"/>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02</a:t>
            </a:r>
            <a:endParaRPr/>
          </a:p>
        </p:txBody>
      </p:sp>
      <p:sp>
        <p:nvSpPr>
          <p:cNvPr id="392" name="Google Shape;392;p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g34c37f3a265_2_45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sp>
        <p:nvSpPr>
          <p:cNvPr id="793" name="Google Shape;793;g34c37f3a265_2_457"/>
          <p:cNvSpPr txBox="1"/>
          <p:nvPr/>
        </p:nvSpPr>
        <p:spPr>
          <a:xfrm>
            <a:off x="1129213" y="223850"/>
            <a:ext cx="6885600" cy="754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700"/>
              <a:buFont typeface="Arial"/>
              <a:buNone/>
            </a:pPr>
            <a:r>
              <a:rPr b="0" i="0" lang="en" sz="3700" u="none" cap="none" strike="noStrike">
                <a:solidFill>
                  <a:schemeClr val="dk2"/>
                </a:solidFill>
                <a:latin typeface="Commissioner ExtraBold"/>
                <a:ea typeface="Commissioner ExtraBold"/>
                <a:cs typeface="Commissioner ExtraBold"/>
                <a:sym typeface="Commissioner ExtraBold"/>
              </a:rPr>
              <a:t>LCD Screen Use Case Diagram</a:t>
            </a:r>
            <a:endParaRPr b="0" i="0" sz="3700" u="none" cap="none" strike="noStrike">
              <a:solidFill>
                <a:schemeClr val="dk2"/>
              </a:solidFill>
              <a:latin typeface="Commissioner ExtraBold"/>
              <a:ea typeface="Commissioner ExtraBold"/>
              <a:cs typeface="Commissioner ExtraBold"/>
              <a:sym typeface="Commissioner ExtraBold"/>
            </a:endParaRPr>
          </a:p>
        </p:txBody>
      </p:sp>
      <p:pic>
        <p:nvPicPr>
          <p:cNvPr id="794" name="Google Shape;794;g34c37f3a265_2_457"/>
          <p:cNvPicPr preferRelativeResize="0"/>
          <p:nvPr/>
        </p:nvPicPr>
        <p:blipFill rotWithShape="1">
          <a:blip r:embed="rId3">
            <a:alphaModFix/>
          </a:blip>
          <a:srcRect b="0" l="0" r="0" t="0"/>
          <a:stretch/>
        </p:blipFill>
        <p:spPr>
          <a:xfrm>
            <a:off x="1681712" y="984137"/>
            <a:ext cx="5780575" cy="3962514"/>
          </a:xfrm>
          <a:prstGeom prst="rect">
            <a:avLst/>
          </a:prstGeom>
          <a:noFill/>
          <a:ln>
            <a:noFill/>
          </a:ln>
        </p:spPr>
      </p:pic>
      <p:pic>
        <p:nvPicPr>
          <p:cNvPr id="795" name="Google Shape;795;g34c37f3a265_2_457" title="maybenewpic.jpg"/>
          <p:cNvPicPr preferRelativeResize="0"/>
          <p:nvPr/>
        </p:nvPicPr>
        <p:blipFill rotWithShape="1">
          <a:blip r:embed="rId4">
            <a:alphaModFix/>
          </a:blip>
          <a:srcRect b="6463" l="0" r="0" t="0"/>
          <a:stretch/>
        </p:blipFill>
        <p:spPr>
          <a:xfrm>
            <a:off x="8169475" y="27401"/>
            <a:ext cx="970200" cy="918000"/>
          </a:xfrm>
          <a:prstGeom prst="flowChartAlternateProcess">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g3487a81f016_0_1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Clr>
                <a:srgbClr val="000000"/>
              </a:buClr>
              <a:buSzPts val="1300"/>
              <a:buFont typeface="Arial"/>
              <a:buNone/>
            </a:pPr>
            <a:fld id="{00000000-1234-1234-1234-123412341234}" type="slidenum">
              <a:rPr lang="en"/>
              <a:t>‹#›</a:t>
            </a:fld>
            <a:endParaRPr/>
          </a:p>
        </p:txBody>
      </p:sp>
      <p:pic>
        <p:nvPicPr>
          <p:cNvPr id="801" name="Google Shape;801;g3487a81f016_0_12"/>
          <p:cNvPicPr preferRelativeResize="0"/>
          <p:nvPr/>
        </p:nvPicPr>
        <p:blipFill rotWithShape="1">
          <a:blip r:embed="rId3">
            <a:alphaModFix/>
          </a:blip>
          <a:srcRect b="0" l="0" r="0" t="0"/>
          <a:stretch/>
        </p:blipFill>
        <p:spPr>
          <a:xfrm>
            <a:off x="1585050" y="837225"/>
            <a:ext cx="5693663" cy="4024975"/>
          </a:xfrm>
          <a:prstGeom prst="rect">
            <a:avLst/>
          </a:prstGeom>
          <a:noFill/>
          <a:ln>
            <a:noFill/>
          </a:ln>
        </p:spPr>
      </p:pic>
      <p:sp>
        <p:nvSpPr>
          <p:cNvPr id="802" name="Google Shape;802;g3487a81f016_0_12"/>
          <p:cNvSpPr txBox="1"/>
          <p:nvPr/>
        </p:nvSpPr>
        <p:spPr>
          <a:xfrm>
            <a:off x="1595700" y="170950"/>
            <a:ext cx="5951400" cy="6141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3100"/>
              <a:buFont typeface="Arial"/>
              <a:buNone/>
            </a:pPr>
            <a:r>
              <a:rPr b="0" i="0" lang="en" sz="3100" u="none" cap="none" strike="noStrike">
                <a:solidFill>
                  <a:schemeClr val="dk2"/>
                </a:solidFill>
                <a:latin typeface="Commissioner ExtraBold"/>
                <a:ea typeface="Commissioner ExtraBold"/>
                <a:cs typeface="Commissioner ExtraBold"/>
                <a:sym typeface="Commissioner ExtraBold"/>
              </a:rPr>
              <a:t>Prototype UI Designs</a:t>
            </a:r>
            <a:endParaRPr b="0" i="0" sz="3100" u="none" cap="none" strike="noStrike">
              <a:solidFill>
                <a:schemeClr val="dk2"/>
              </a:solidFill>
              <a:latin typeface="Commissioner ExtraBold"/>
              <a:ea typeface="Commissioner ExtraBold"/>
              <a:cs typeface="Commissioner ExtraBold"/>
              <a:sym typeface="Commissioner ExtraBold"/>
            </a:endParaRPr>
          </a:p>
        </p:txBody>
      </p:sp>
      <p:pic>
        <p:nvPicPr>
          <p:cNvPr id="803" name="Google Shape;803;g3487a81f016_0_12" title="maybenewpic.jpg"/>
          <p:cNvPicPr preferRelativeResize="0"/>
          <p:nvPr/>
        </p:nvPicPr>
        <p:blipFill rotWithShape="1">
          <a:blip r:embed="rId4">
            <a:alphaModFix/>
          </a:blip>
          <a:srcRect b="6463" l="0" r="0" t="0"/>
          <a:stretch/>
        </p:blipFill>
        <p:spPr>
          <a:xfrm>
            <a:off x="8088000" y="0"/>
            <a:ext cx="1056000" cy="999600"/>
          </a:xfrm>
          <a:prstGeom prst="flowChartAlternateProcess">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g34c37f3a265_2_56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809" name="Google Shape;809;g34c37f3a265_2_565"/>
          <p:cNvSpPr txBox="1"/>
          <p:nvPr/>
        </p:nvSpPr>
        <p:spPr>
          <a:xfrm>
            <a:off x="1454400" y="73750"/>
            <a:ext cx="6235200" cy="6141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3100"/>
              <a:buFont typeface="Arial"/>
              <a:buNone/>
            </a:pPr>
            <a:r>
              <a:rPr b="0" i="0" lang="en" sz="3100" u="none" cap="none" strike="noStrike">
                <a:solidFill>
                  <a:schemeClr val="dk2"/>
                </a:solidFill>
                <a:latin typeface="Commissioner ExtraBold"/>
                <a:ea typeface="Commissioner ExtraBold"/>
                <a:cs typeface="Commissioner ExtraBold"/>
                <a:sym typeface="Commissioner ExtraBold"/>
              </a:rPr>
              <a:t>Final UI Designs</a:t>
            </a:r>
            <a:endParaRPr b="0" i="0" sz="3100" u="none" cap="none" strike="noStrike">
              <a:solidFill>
                <a:schemeClr val="dk2"/>
              </a:solidFill>
              <a:latin typeface="Commissioner ExtraBold"/>
              <a:ea typeface="Commissioner ExtraBold"/>
              <a:cs typeface="Commissioner ExtraBold"/>
              <a:sym typeface="Commissioner ExtraBold"/>
            </a:endParaRPr>
          </a:p>
        </p:txBody>
      </p:sp>
      <p:pic>
        <p:nvPicPr>
          <p:cNvPr id="810" name="Google Shape;810;g34c37f3a265_2_565" title="maybenewpic.jpg"/>
          <p:cNvPicPr preferRelativeResize="0"/>
          <p:nvPr/>
        </p:nvPicPr>
        <p:blipFill rotWithShape="1">
          <a:blip r:embed="rId3">
            <a:alphaModFix/>
          </a:blip>
          <a:srcRect b="6463" l="0" r="0" t="0"/>
          <a:stretch/>
        </p:blipFill>
        <p:spPr>
          <a:xfrm>
            <a:off x="8169475" y="27401"/>
            <a:ext cx="970200" cy="918000"/>
          </a:xfrm>
          <a:prstGeom prst="flowChartAlternateProcess">
            <a:avLst/>
          </a:prstGeom>
          <a:noFill/>
          <a:ln>
            <a:noFill/>
          </a:ln>
        </p:spPr>
      </p:pic>
      <p:pic>
        <p:nvPicPr>
          <p:cNvPr id="811" name="Google Shape;811;g34c37f3a265_2_565"/>
          <p:cNvPicPr preferRelativeResize="0"/>
          <p:nvPr/>
        </p:nvPicPr>
        <p:blipFill rotWithShape="1">
          <a:blip r:embed="rId4">
            <a:alphaModFix/>
          </a:blip>
          <a:srcRect b="0" l="0" r="0" t="0"/>
          <a:stretch/>
        </p:blipFill>
        <p:spPr>
          <a:xfrm>
            <a:off x="2014064" y="883920"/>
            <a:ext cx="2557936" cy="1746097"/>
          </a:xfrm>
          <a:prstGeom prst="rect">
            <a:avLst/>
          </a:prstGeom>
          <a:noFill/>
          <a:ln>
            <a:noFill/>
          </a:ln>
        </p:spPr>
      </p:pic>
      <p:pic>
        <p:nvPicPr>
          <p:cNvPr id="812" name="Google Shape;812;g34c37f3a265_2_565"/>
          <p:cNvPicPr preferRelativeResize="0"/>
          <p:nvPr/>
        </p:nvPicPr>
        <p:blipFill rotWithShape="1">
          <a:blip r:embed="rId5">
            <a:alphaModFix/>
          </a:blip>
          <a:srcRect b="0" l="0" r="0" t="0"/>
          <a:stretch/>
        </p:blipFill>
        <p:spPr>
          <a:xfrm>
            <a:off x="4572000" y="883920"/>
            <a:ext cx="2557936" cy="1747340"/>
          </a:xfrm>
          <a:prstGeom prst="rect">
            <a:avLst/>
          </a:prstGeom>
          <a:noFill/>
          <a:ln>
            <a:noFill/>
          </a:ln>
        </p:spPr>
      </p:pic>
      <p:pic>
        <p:nvPicPr>
          <p:cNvPr id="813" name="Google Shape;813;g34c37f3a265_2_565"/>
          <p:cNvPicPr preferRelativeResize="0"/>
          <p:nvPr/>
        </p:nvPicPr>
        <p:blipFill rotWithShape="1">
          <a:blip r:embed="rId6">
            <a:alphaModFix/>
          </a:blip>
          <a:srcRect b="0" l="0" r="0" t="0"/>
          <a:stretch/>
        </p:blipFill>
        <p:spPr>
          <a:xfrm>
            <a:off x="561184" y="2630017"/>
            <a:ext cx="2563446" cy="1746097"/>
          </a:xfrm>
          <a:prstGeom prst="rect">
            <a:avLst/>
          </a:prstGeom>
          <a:noFill/>
          <a:ln>
            <a:noFill/>
          </a:ln>
        </p:spPr>
      </p:pic>
      <p:pic>
        <p:nvPicPr>
          <p:cNvPr id="814" name="Google Shape;814;g34c37f3a265_2_565"/>
          <p:cNvPicPr preferRelativeResize="0"/>
          <p:nvPr/>
        </p:nvPicPr>
        <p:blipFill rotWithShape="1">
          <a:blip r:embed="rId7">
            <a:alphaModFix/>
          </a:blip>
          <a:srcRect b="0" l="0" r="0" t="0"/>
          <a:stretch/>
        </p:blipFill>
        <p:spPr>
          <a:xfrm>
            <a:off x="3124630" y="2630017"/>
            <a:ext cx="2557936" cy="1741191"/>
          </a:xfrm>
          <a:prstGeom prst="rect">
            <a:avLst/>
          </a:prstGeom>
          <a:noFill/>
          <a:ln>
            <a:noFill/>
          </a:ln>
        </p:spPr>
      </p:pic>
      <p:pic>
        <p:nvPicPr>
          <p:cNvPr id="815" name="Google Shape;815;g34c37f3a265_2_565"/>
          <p:cNvPicPr preferRelativeResize="0"/>
          <p:nvPr/>
        </p:nvPicPr>
        <p:blipFill rotWithShape="1">
          <a:blip r:embed="rId8">
            <a:alphaModFix/>
          </a:blip>
          <a:srcRect b="0" l="0" r="0" t="0"/>
          <a:stretch/>
        </p:blipFill>
        <p:spPr>
          <a:xfrm>
            <a:off x="5682566" y="2625110"/>
            <a:ext cx="2681172" cy="174119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44"/>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44"/>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Prototyping and Testing</a:t>
            </a:r>
            <a:endParaRPr/>
          </a:p>
        </p:txBody>
      </p:sp>
      <p:sp>
        <p:nvSpPr>
          <p:cNvPr id="822" name="Google Shape;822;p44"/>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09</a:t>
            </a:r>
            <a:endParaRPr/>
          </a:p>
        </p:txBody>
      </p:sp>
      <p:sp>
        <p:nvSpPr>
          <p:cNvPr id="823" name="Google Shape;823;p4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g34c37f3a265_2_51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829" name="Google Shape;829;g34c37f3a265_2_519"/>
          <p:cNvSpPr txBox="1"/>
          <p:nvPr>
            <p:ph type="title"/>
          </p:nvPr>
        </p:nvSpPr>
        <p:spPr>
          <a:xfrm>
            <a:off x="713250" y="46950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sz="3100"/>
              <a:t>Construction Initial Design Prototype</a:t>
            </a:r>
            <a:endParaRPr sz="3100"/>
          </a:p>
        </p:txBody>
      </p:sp>
      <p:pic>
        <p:nvPicPr>
          <p:cNvPr id="830" name="Google Shape;830;g34c37f3a265_2_519"/>
          <p:cNvPicPr preferRelativeResize="0"/>
          <p:nvPr/>
        </p:nvPicPr>
        <p:blipFill rotWithShape="1">
          <a:blip r:embed="rId3">
            <a:alphaModFix/>
          </a:blip>
          <a:srcRect b="7975" l="3737" r="2603" t="4764"/>
          <a:stretch/>
        </p:blipFill>
        <p:spPr>
          <a:xfrm>
            <a:off x="0" y="1016000"/>
            <a:ext cx="4909073" cy="3298826"/>
          </a:xfrm>
          <a:prstGeom prst="rect">
            <a:avLst/>
          </a:prstGeom>
          <a:noFill/>
          <a:ln>
            <a:noFill/>
          </a:ln>
        </p:spPr>
      </p:pic>
      <p:pic>
        <p:nvPicPr>
          <p:cNvPr id="831" name="Google Shape;831;g34c37f3a265_2_519"/>
          <p:cNvPicPr preferRelativeResize="0"/>
          <p:nvPr/>
        </p:nvPicPr>
        <p:blipFill rotWithShape="1">
          <a:blip r:embed="rId4">
            <a:alphaModFix/>
          </a:blip>
          <a:srcRect b="0" l="10897" r="14100" t="7071"/>
          <a:stretch/>
        </p:blipFill>
        <p:spPr>
          <a:xfrm>
            <a:off x="5019125" y="973138"/>
            <a:ext cx="3943898" cy="3651251"/>
          </a:xfrm>
          <a:prstGeom prst="rect">
            <a:avLst/>
          </a:prstGeom>
          <a:noFill/>
          <a:ln>
            <a:noFill/>
          </a:ln>
        </p:spPr>
      </p:pic>
      <p:pic>
        <p:nvPicPr>
          <p:cNvPr id="832" name="Google Shape;832;g34c37f3a265_2_519"/>
          <p:cNvPicPr preferRelativeResize="0"/>
          <p:nvPr/>
        </p:nvPicPr>
        <p:blipFill rotWithShape="1">
          <a:blip r:embed="rId5">
            <a:alphaModFix/>
          </a:blip>
          <a:srcRect b="14886" l="0" r="0" t="2591"/>
          <a:stretch/>
        </p:blipFill>
        <p:spPr>
          <a:xfrm>
            <a:off x="8265575" y="0"/>
            <a:ext cx="840000" cy="885900"/>
          </a:xfrm>
          <a:prstGeom prst="flowChartAlternateProcess">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g34c37f3a265_2_358"/>
          <p:cNvSpPr txBox="1"/>
          <p:nvPr>
            <p:ph type="title"/>
          </p:nvPr>
        </p:nvSpPr>
        <p:spPr>
          <a:xfrm>
            <a:off x="713250" y="10315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Construction Final Prototype</a:t>
            </a:r>
            <a:endParaRPr/>
          </a:p>
        </p:txBody>
      </p:sp>
      <p:sp>
        <p:nvSpPr>
          <p:cNvPr id="838" name="Google Shape;838;g34c37f3a265_2_35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Clr>
                <a:srgbClr val="000000"/>
              </a:buClr>
              <a:buSzPts val="1300"/>
              <a:buFont typeface="Arial"/>
              <a:buNone/>
            </a:pPr>
            <a:fld id="{00000000-1234-1234-1234-123412341234}" type="slidenum">
              <a:rPr lang="en"/>
              <a:t>‹#›</a:t>
            </a:fld>
            <a:endParaRPr/>
          </a:p>
        </p:txBody>
      </p:sp>
      <p:pic>
        <p:nvPicPr>
          <p:cNvPr id="839" name="Google Shape;839;g34c37f3a265_2_358"/>
          <p:cNvPicPr preferRelativeResize="0"/>
          <p:nvPr/>
        </p:nvPicPr>
        <p:blipFill rotWithShape="1">
          <a:blip r:embed="rId3">
            <a:alphaModFix/>
          </a:blip>
          <a:srcRect b="22291" l="6451" r="7296" t="16419"/>
          <a:stretch/>
        </p:blipFill>
        <p:spPr>
          <a:xfrm>
            <a:off x="3143275" y="729625"/>
            <a:ext cx="5962200" cy="2399400"/>
          </a:xfrm>
          <a:prstGeom prst="roundRect">
            <a:avLst>
              <a:gd fmla="val 16667" name="adj"/>
            </a:avLst>
          </a:prstGeom>
          <a:noFill/>
          <a:ln>
            <a:noFill/>
          </a:ln>
        </p:spPr>
      </p:pic>
      <p:pic>
        <p:nvPicPr>
          <p:cNvPr id="840" name="Google Shape;840;g34c37f3a265_2_358"/>
          <p:cNvPicPr preferRelativeResize="0"/>
          <p:nvPr/>
        </p:nvPicPr>
        <p:blipFill rotWithShape="1">
          <a:blip r:embed="rId4">
            <a:alphaModFix/>
          </a:blip>
          <a:srcRect b="23316" l="4975" r="2874" t="11331"/>
          <a:stretch/>
        </p:blipFill>
        <p:spPr>
          <a:xfrm>
            <a:off x="112712" y="3489288"/>
            <a:ext cx="6034500" cy="1416600"/>
          </a:xfrm>
          <a:prstGeom prst="roundRect">
            <a:avLst>
              <a:gd fmla="val 16667" name="adj"/>
            </a:avLst>
          </a:prstGeom>
          <a:noFill/>
          <a:ln>
            <a:noFill/>
          </a:ln>
        </p:spPr>
      </p:pic>
      <p:pic>
        <p:nvPicPr>
          <p:cNvPr id="841" name="Google Shape;841;g34c37f3a265_2_358"/>
          <p:cNvPicPr preferRelativeResize="0"/>
          <p:nvPr/>
        </p:nvPicPr>
        <p:blipFill rotWithShape="1">
          <a:blip r:embed="rId5">
            <a:alphaModFix/>
          </a:blip>
          <a:srcRect b="2732" l="13359" r="9550" t="8503"/>
          <a:stretch/>
        </p:blipFill>
        <p:spPr>
          <a:xfrm>
            <a:off x="71625" y="628925"/>
            <a:ext cx="2953800" cy="2556000"/>
          </a:xfrm>
          <a:prstGeom prst="roundRect">
            <a:avLst>
              <a:gd fmla="val 16667" name="adj"/>
            </a:avLst>
          </a:prstGeom>
          <a:noFill/>
          <a:ln>
            <a:noFill/>
          </a:ln>
        </p:spPr>
      </p:pic>
      <p:sp>
        <p:nvSpPr>
          <p:cNvPr id="842" name="Google Shape;842;g34c37f3a265_2_358"/>
          <p:cNvSpPr txBox="1"/>
          <p:nvPr>
            <p:ph idx="1" type="subTitle"/>
          </p:nvPr>
        </p:nvSpPr>
        <p:spPr>
          <a:xfrm>
            <a:off x="638957" y="2883600"/>
            <a:ext cx="1602000" cy="3012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1600"/>
              <a:buNone/>
            </a:pPr>
            <a:r>
              <a:rPr lang="en" sz="1400">
                <a:solidFill>
                  <a:srgbClr val="000000"/>
                </a:solidFill>
              </a:rPr>
              <a:t>Control Unit Cover</a:t>
            </a:r>
            <a:endParaRPr sz="1400">
              <a:solidFill>
                <a:srgbClr val="000000"/>
              </a:solidFill>
            </a:endParaRPr>
          </a:p>
        </p:txBody>
      </p:sp>
      <p:sp>
        <p:nvSpPr>
          <p:cNvPr id="843" name="Google Shape;843;g34c37f3a265_2_358"/>
          <p:cNvSpPr txBox="1"/>
          <p:nvPr>
            <p:ph idx="1" type="subTitle"/>
          </p:nvPr>
        </p:nvSpPr>
        <p:spPr>
          <a:xfrm>
            <a:off x="5115624" y="2883600"/>
            <a:ext cx="2017500" cy="3012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600"/>
              <a:buNone/>
            </a:pPr>
            <a:r>
              <a:rPr lang="en" sz="1400">
                <a:solidFill>
                  <a:srgbClr val="000000"/>
                </a:solidFill>
              </a:rPr>
              <a:t>Vent Cover and Housing</a:t>
            </a:r>
            <a:endParaRPr sz="1400">
              <a:solidFill>
                <a:srgbClr val="000000"/>
              </a:solidFill>
            </a:endParaRPr>
          </a:p>
        </p:txBody>
      </p:sp>
      <p:sp>
        <p:nvSpPr>
          <p:cNvPr id="844" name="Google Shape;844;g34c37f3a265_2_358"/>
          <p:cNvSpPr txBox="1"/>
          <p:nvPr>
            <p:ph idx="1" type="subTitle"/>
          </p:nvPr>
        </p:nvSpPr>
        <p:spPr>
          <a:xfrm>
            <a:off x="3643959" y="4604700"/>
            <a:ext cx="1856100" cy="3012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1600"/>
              <a:buNone/>
            </a:pPr>
            <a:r>
              <a:rPr lang="en" sz="1400">
                <a:solidFill>
                  <a:srgbClr val="000000"/>
                </a:solidFill>
              </a:rPr>
              <a:t>Rack and Pinion Gears</a:t>
            </a:r>
            <a:endParaRPr sz="1400">
              <a:solidFill>
                <a:srgbClr val="000000"/>
              </a:solidFill>
            </a:endParaRPr>
          </a:p>
        </p:txBody>
      </p:sp>
      <p:pic>
        <p:nvPicPr>
          <p:cNvPr id="845" name="Google Shape;845;g34c37f3a265_2_358"/>
          <p:cNvPicPr preferRelativeResize="0"/>
          <p:nvPr/>
        </p:nvPicPr>
        <p:blipFill rotWithShape="1">
          <a:blip r:embed="rId6">
            <a:alphaModFix/>
          </a:blip>
          <a:srcRect b="8885" l="14571" r="14790" t="11350"/>
          <a:stretch/>
        </p:blipFill>
        <p:spPr>
          <a:xfrm>
            <a:off x="6189675" y="3301600"/>
            <a:ext cx="1959900" cy="1721100"/>
          </a:xfrm>
          <a:prstGeom prst="roundRect">
            <a:avLst>
              <a:gd fmla="val 16667" name="adj"/>
            </a:avLst>
          </a:prstGeom>
          <a:noFill/>
          <a:ln>
            <a:noFill/>
          </a:ln>
        </p:spPr>
      </p:pic>
      <p:pic>
        <p:nvPicPr>
          <p:cNvPr id="846" name="Google Shape;846;g34c37f3a265_2_358"/>
          <p:cNvPicPr preferRelativeResize="0"/>
          <p:nvPr/>
        </p:nvPicPr>
        <p:blipFill rotWithShape="1">
          <a:blip r:embed="rId7">
            <a:alphaModFix/>
          </a:blip>
          <a:srcRect b="14886" l="0" r="0" t="2591"/>
          <a:stretch/>
        </p:blipFill>
        <p:spPr>
          <a:xfrm>
            <a:off x="8265575" y="0"/>
            <a:ext cx="840000" cy="885900"/>
          </a:xfrm>
          <a:prstGeom prst="flowChartAlternateProcess">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g34887da8325_0_1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sp>
        <p:nvSpPr>
          <p:cNvPr id="852" name="Google Shape;852;g34887da8325_0_11"/>
          <p:cNvSpPr txBox="1"/>
          <p:nvPr>
            <p:ph type="title"/>
          </p:nvPr>
        </p:nvSpPr>
        <p:spPr>
          <a:xfrm>
            <a:off x="2707950" y="0"/>
            <a:ext cx="3728100" cy="4539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2800"/>
              <a:buNone/>
            </a:pPr>
            <a:r>
              <a:rPr lang="en" sz="2800"/>
              <a:t>Software Testing</a:t>
            </a:r>
            <a:endParaRPr sz="4000"/>
          </a:p>
        </p:txBody>
      </p:sp>
      <p:sp>
        <p:nvSpPr>
          <p:cNvPr id="853" name="Google Shape;853;g34887da8325_0_11"/>
          <p:cNvSpPr txBox="1"/>
          <p:nvPr>
            <p:ph idx="4294967295" type="subTitle"/>
          </p:nvPr>
        </p:nvSpPr>
        <p:spPr>
          <a:xfrm>
            <a:off x="1019304" y="795688"/>
            <a:ext cx="8040600" cy="3961886"/>
          </a:xfrm>
          <a:prstGeom prst="rect">
            <a:avLst/>
          </a:prstGeom>
          <a:noFill/>
          <a:ln>
            <a:noFill/>
          </a:ln>
        </p:spPr>
        <p:txBody>
          <a:bodyPr anchorCtr="0" anchor="t" bIns="0" lIns="0" spcFirstLastPara="1" rIns="0" wrap="square" tIns="0">
            <a:noAutofit/>
          </a:bodyPr>
          <a:lstStyle/>
          <a:p>
            <a:pPr indent="-342900" lvl="0" marL="457200" marR="0" rtl="0" algn="l">
              <a:lnSpc>
                <a:spcPct val="100000"/>
              </a:lnSpc>
              <a:spcBef>
                <a:spcPts val="0"/>
              </a:spcBef>
              <a:spcAft>
                <a:spcPts val="0"/>
              </a:spcAft>
              <a:buClr>
                <a:schemeClr val="dk1"/>
              </a:buClr>
              <a:buSzPts val="1800"/>
              <a:buFont typeface="Syne"/>
              <a:buNone/>
            </a:pPr>
            <a:r>
              <a:rPr b="1" i="0" lang="en" sz="1500" u="none" cap="none" strike="noStrike">
                <a:solidFill>
                  <a:srgbClr val="164A4A"/>
                </a:solidFill>
                <a:latin typeface="Syne"/>
                <a:ea typeface="Syne"/>
                <a:cs typeface="Syne"/>
                <a:sym typeface="Syne"/>
              </a:rPr>
              <a:t>Software Successes:</a:t>
            </a:r>
            <a:endParaRPr b="0" i="0" sz="1500" u="none" cap="none" strike="noStrike">
              <a:solidFill>
                <a:schemeClr val="dk1"/>
              </a:solidFill>
              <a:latin typeface="Syne"/>
              <a:ea typeface="Syne"/>
              <a:cs typeface="Syne"/>
              <a:sym typeface="Syne"/>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Sensor and buzzer implementation </a:t>
            </a:r>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Autonomous/Manual mode implementation</a:t>
            </a:r>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BLE Communication</a:t>
            </a:r>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Nordic SDK implementation (ADC for battery life, BLE connectivity)</a:t>
            </a:r>
            <a:endParaRPr/>
          </a:p>
          <a:p>
            <a:pPr indent="-342900" lvl="0" marL="457200" marR="0" rtl="0" algn="l">
              <a:lnSpc>
                <a:spcPct val="100000"/>
              </a:lnSpc>
              <a:spcBef>
                <a:spcPts val="0"/>
              </a:spcBef>
              <a:spcAft>
                <a:spcPts val="0"/>
              </a:spcAft>
              <a:buClr>
                <a:schemeClr val="dk1"/>
              </a:buClr>
              <a:buSzPts val="1800"/>
              <a:buFont typeface="Syne"/>
              <a:buNone/>
            </a:pPr>
            <a:r>
              <a:rPr b="1" i="0" lang="en" sz="1500" u="none" cap="none" strike="noStrike">
                <a:solidFill>
                  <a:srgbClr val="164A4A"/>
                </a:solidFill>
                <a:latin typeface="Syne"/>
                <a:ea typeface="Syne"/>
                <a:cs typeface="Syne"/>
                <a:sym typeface="Syne"/>
              </a:rPr>
              <a:t>Major Challenges:</a:t>
            </a:r>
            <a:endParaRPr b="0" i="0" sz="1500" u="none" cap="none" strike="noStrike">
              <a:solidFill>
                <a:schemeClr val="dk1"/>
              </a:solidFill>
              <a:latin typeface="Syne"/>
              <a:ea typeface="Syne"/>
              <a:cs typeface="Syne"/>
              <a:sym typeface="Syne"/>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LCD screen issues affecting brightness, flashing code, and implementing UI </a:t>
            </a:r>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Conflicts in combining subsystem codes for nRF52832</a:t>
            </a:r>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Setting up UUIDs w/ the Nordic SDK</a:t>
            </a:r>
            <a:endParaRPr/>
          </a:p>
          <a:p>
            <a:pPr indent="-342900" lvl="0" marL="457200" marR="0" rtl="0" algn="l">
              <a:lnSpc>
                <a:spcPct val="100000"/>
              </a:lnSpc>
              <a:spcBef>
                <a:spcPts val="0"/>
              </a:spcBef>
              <a:spcAft>
                <a:spcPts val="0"/>
              </a:spcAft>
              <a:buClr>
                <a:schemeClr val="dk1"/>
              </a:buClr>
              <a:buSzPts val="1800"/>
              <a:buFont typeface="Syne"/>
              <a:buNone/>
            </a:pPr>
            <a:r>
              <a:rPr b="1" i="0" lang="en" sz="1500" u="none" cap="none" strike="noStrike">
                <a:solidFill>
                  <a:srgbClr val="164A4A"/>
                </a:solidFill>
                <a:latin typeface="Syne"/>
                <a:ea typeface="Syne"/>
                <a:cs typeface="Syne"/>
                <a:sym typeface="Syne"/>
              </a:rPr>
              <a:t>Solutions:</a:t>
            </a:r>
            <a:endParaRPr b="0" i="0" sz="1500" u="none" cap="none" strike="noStrike">
              <a:solidFill>
                <a:schemeClr val="dk1"/>
              </a:solidFill>
              <a:latin typeface="Syne"/>
              <a:ea typeface="Syne"/>
              <a:cs typeface="Syne"/>
              <a:sym typeface="Syne"/>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Configuring the backlight pin, separating PWM channels, ensuring the pins on the PCB matched the configured pins on the user setup file.</a:t>
            </a:r>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Initially wanted to use LVGL, a robust embedded graphics library, found more success using TFT_eSPI</a:t>
            </a:r>
            <a:endParaRPr b="0" i="0" sz="1500" u="none" cap="none" strike="noStrike">
              <a:solidFill>
                <a:srgbClr val="164A4A"/>
              </a:solidFill>
              <a:latin typeface="Syne"/>
              <a:ea typeface="Syne"/>
              <a:cs typeface="Syne"/>
              <a:sym typeface="Syne"/>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Adjusting the configuration file, reconfiguring pins and timers, and modifying include directories</a:t>
            </a:r>
            <a:endParaRPr/>
          </a:p>
          <a:p>
            <a:pPr indent="-228600" lvl="0" marL="228600" marR="0" rtl="0" algn="l">
              <a:lnSpc>
                <a:spcPct val="100000"/>
              </a:lnSpc>
              <a:spcBef>
                <a:spcPts val="0"/>
              </a:spcBef>
              <a:spcAft>
                <a:spcPts val="0"/>
              </a:spcAft>
              <a:buClr>
                <a:schemeClr val="dk1"/>
              </a:buClr>
              <a:buSzPts val="1800"/>
              <a:buFont typeface="Arial"/>
              <a:buChar char="•"/>
            </a:pPr>
            <a:r>
              <a:rPr b="0" i="0" lang="en" sz="1500" u="none" cap="none" strike="noStrike">
                <a:solidFill>
                  <a:srgbClr val="164A4A"/>
                </a:solidFill>
                <a:latin typeface="Syne"/>
                <a:ea typeface="Syne"/>
                <a:cs typeface="Syne"/>
                <a:sym typeface="Syne"/>
              </a:rPr>
              <a:t>Changing the UUIDs to fit the format that the Nordic SDK can interpret</a:t>
            </a:r>
            <a:endParaRPr/>
          </a:p>
        </p:txBody>
      </p:sp>
      <p:pic>
        <p:nvPicPr>
          <p:cNvPr id="854" name="Google Shape;854;g34887da8325_0_11"/>
          <p:cNvPicPr preferRelativeResize="0"/>
          <p:nvPr/>
        </p:nvPicPr>
        <p:blipFill rotWithShape="1">
          <a:blip r:embed="rId3">
            <a:alphaModFix/>
          </a:blip>
          <a:srcRect b="5341" l="0" r="0" t="5341"/>
          <a:stretch/>
        </p:blipFill>
        <p:spPr>
          <a:xfrm>
            <a:off x="17304" y="5124"/>
            <a:ext cx="1002000" cy="948000"/>
          </a:xfrm>
          <a:prstGeom prst="flowChartAlternateProcess">
            <a:avLst/>
          </a:prstGeom>
          <a:noFill/>
          <a:ln>
            <a:noFill/>
          </a:ln>
        </p:spPr>
      </p:pic>
      <p:pic>
        <p:nvPicPr>
          <p:cNvPr id="855" name="Google Shape;855;g34887da8325_0_11" title="maybenewpic.jpg"/>
          <p:cNvPicPr preferRelativeResize="0"/>
          <p:nvPr/>
        </p:nvPicPr>
        <p:blipFill rotWithShape="1">
          <a:blip r:embed="rId4">
            <a:alphaModFix/>
          </a:blip>
          <a:srcRect b="6463" l="0" r="0" t="0"/>
          <a:stretch/>
        </p:blipFill>
        <p:spPr>
          <a:xfrm>
            <a:off x="8186779" y="27401"/>
            <a:ext cx="970200" cy="918000"/>
          </a:xfrm>
          <a:prstGeom prst="flowChartAlternateProcess">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3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
        <p:nvSpPr>
          <p:cNvPr id="861" name="Google Shape;861;p30"/>
          <p:cNvSpPr txBox="1"/>
          <p:nvPr>
            <p:ph type="title"/>
          </p:nvPr>
        </p:nvSpPr>
        <p:spPr>
          <a:xfrm>
            <a:off x="2707950" y="152850"/>
            <a:ext cx="3728100" cy="4539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2800"/>
              <a:buNone/>
            </a:pPr>
            <a:r>
              <a:rPr b="0" lang="en" sz="3200">
                <a:latin typeface="Commissioner ExtraBold"/>
                <a:ea typeface="Commissioner ExtraBold"/>
                <a:cs typeface="Commissioner ExtraBold"/>
                <a:sym typeface="Commissioner ExtraBold"/>
              </a:rPr>
              <a:t>Hardware Testing</a:t>
            </a:r>
            <a:endParaRPr b="0" sz="4400">
              <a:latin typeface="Commissioner ExtraBold"/>
              <a:ea typeface="Commissioner ExtraBold"/>
              <a:cs typeface="Commissioner ExtraBold"/>
              <a:sym typeface="Commissioner ExtraBold"/>
            </a:endParaRPr>
          </a:p>
        </p:txBody>
      </p:sp>
      <p:sp>
        <p:nvSpPr>
          <p:cNvPr id="862" name="Google Shape;862;p30"/>
          <p:cNvSpPr txBox="1"/>
          <p:nvPr/>
        </p:nvSpPr>
        <p:spPr>
          <a:xfrm>
            <a:off x="556200" y="546150"/>
            <a:ext cx="8031600" cy="3879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chemeClr val="dk2"/>
                </a:solidFill>
                <a:latin typeface="Syne"/>
                <a:ea typeface="Syne"/>
                <a:cs typeface="Syne"/>
                <a:sym typeface="Syne"/>
              </a:rPr>
              <a:t>Hardware Success:</a:t>
            </a:r>
            <a:endParaRPr b="1"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Buzzer, Carbon Dioxide, and Temperature sensor testing.</a:t>
            </a:r>
            <a:endParaRPr b="0"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The High-side MOSFET switch design to cut 5V when the motor is stalling/idle</a:t>
            </a:r>
            <a:endParaRPr b="0" i="0" sz="1500" u="none" cap="none" strike="noStrike">
              <a:solidFill>
                <a:schemeClr val="dk2"/>
              </a:solidFill>
              <a:latin typeface="Syne"/>
              <a:ea typeface="Syne"/>
              <a:cs typeface="Syne"/>
              <a:sym typeface="Syne"/>
            </a:endParaRPr>
          </a:p>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chemeClr val="dk2"/>
                </a:solidFill>
                <a:latin typeface="Syne"/>
                <a:ea typeface="Syne"/>
                <a:cs typeface="Syne"/>
                <a:sym typeface="Syne"/>
              </a:rPr>
              <a:t>Majors Challenges:</a:t>
            </a:r>
            <a:endParaRPr b="1"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PCB Troubleshooting.</a:t>
            </a:r>
            <a:endParaRPr b="0"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Battery Power Consumption.</a:t>
            </a:r>
            <a:endParaRPr b="0"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Code  flashing.</a:t>
            </a:r>
            <a:endParaRPr b="0"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Motor integration</a:t>
            </a:r>
            <a:endParaRPr b="0" i="0" sz="1500" u="none" cap="none" strike="noStrike">
              <a:solidFill>
                <a:schemeClr val="dk2"/>
              </a:solidFill>
              <a:latin typeface="Syne"/>
              <a:ea typeface="Syne"/>
              <a:cs typeface="Syne"/>
              <a:sym typeface="Syne"/>
            </a:endParaRPr>
          </a:p>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chemeClr val="dk2"/>
                </a:solidFill>
                <a:latin typeface="Syne"/>
                <a:ea typeface="Syne"/>
                <a:cs typeface="Syne"/>
                <a:sym typeface="Syne"/>
              </a:rPr>
              <a:t>Solutions:</a:t>
            </a:r>
            <a:endParaRPr b="0"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Multiple different Regulator</a:t>
            </a:r>
            <a:endParaRPr b="0"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Use a LCD screen that has a graphics driver with more documentation such as the ILI9341.</a:t>
            </a:r>
            <a:endParaRPr b="0" i="0" sz="1500" u="none" cap="none" strike="noStrike">
              <a:solidFill>
                <a:schemeClr val="dk2"/>
              </a:solidFill>
              <a:latin typeface="Syne"/>
              <a:ea typeface="Syne"/>
              <a:cs typeface="Syne"/>
              <a:sym typeface="Syne"/>
            </a:endParaRPr>
          </a:p>
          <a:p>
            <a:pPr indent="-323850" lvl="0" marL="457200" marR="0" rtl="0" algn="l">
              <a:lnSpc>
                <a:spcPct val="100000"/>
              </a:lnSpc>
              <a:spcBef>
                <a:spcPts val="0"/>
              </a:spcBef>
              <a:spcAft>
                <a:spcPts val="0"/>
              </a:spcAft>
              <a:buClr>
                <a:schemeClr val="dk2"/>
              </a:buClr>
              <a:buSzPts val="1500"/>
              <a:buFont typeface="Syne"/>
              <a:buChar char="●"/>
            </a:pPr>
            <a:r>
              <a:rPr b="0" i="0" lang="en" sz="1500" u="none" cap="none" strike="noStrike">
                <a:solidFill>
                  <a:schemeClr val="dk2"/>
                </a:solidFill>
                <a:latin typeface="Syne"/>
                <a:ea typeface="Syne"/>
                <a:cs typeface="Syne"/>
                <a:sym typeface="Syne"/>
              </a:rPr>
              <a:t>The first proposed solution was to implement an automatic reset circuit with BJT transistors connected to the buttons, however this did not work. Our final solution was to implement a switch connected to the 5V source because we found out that 3.3v and 5V could not simultaneously be connected to the MCU while flashing</a:t>
            </a:r>
            <a:endParaRPr b="0" i="0" sz="1100" u="none" cap="none" strike="noStrike">
              <a:solidFill>
                <a:srgbClr val="000000"/>
              </a:solidFill>
              <a:latin typeface="Arial"/>
              <a:ea typeface="Arial"/>
              <a:cs typeface="Arial"/>
              <a:sym typeface="Arial"/>
            </a:endParaRPr>
          </a:p>
        </p:txBody>
      </p:sp>
      <p:pic>
        <p:nvPicPr>
          <p:cNvPr id="863" name="Google Shape;863;p30"/>
          <p:cNvPicPr preferRelativeResize="0"/>
          <p:nvPr/>
        </p:nvPicPr>
        <p:blipFill rotWithShape="1">
          <a:blip r:embed="rId3">
            <a:alphaModFix/>
          </a:blip>
          <a:srcRect b="23434" l="0" r="0" t="17889"/>
          <a:stretch/>
        </p:blipFill>
        <p:spPr>
          <a:xfrm>
            <a:off x="8260583" y="0"/>
            <a:ext cx="883500" cy="923400"/>
          </a:xfrm>
          <a:prstGeom prst="flowChartAlternateProcess">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sp>
        <p:nvSpPr>
          <p:cNvPr id="868" name="Google Shape;868;g34c37f3a265_2_640"/>
          <p:cNvSpPr/>
          <p:nvPr/>
        </p:nvSpPr>
        <p:spPr>
          <a:xfrm>
            <a:off x="2820425" y="3608950"/>
            <a:ext cx="3514200" cy="648000"/>
          </a:xfrm>
          <a:prstGeom prst="rect">
            <a:avLst/>
          </a:prstGeom>
          <a:solidFill>
            <a:schemeClr val="lt1"/>
          </a:solid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Syne"/>
              <a:ea typeface="Syne"/>
              <a:cs typeface="Syne"/>
              <a:sym typeface="Syne"/>
            </a:endParaRPr>
          </a:p>
        </p:txBody>
      </p:sp>
      <p:sp>
        <p:nvSpPr>
          <p:cNvPr id="869" name="Google Shape;869;g34c37f3a265_2_64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sp>
        <p:nvSpPr>
          <p:cNvPr id="870" name="Google Shape;870;g34c37f3a265_2_640"/>
          <p:cNvSpPr txBox="1"/>
          <p:nvPr>
            <p:ph type="title"/>
          </p:nvPr>
        </p:nvSpPr>
        <p:spPr>
          <a:xfrm>
            <a:off x="3113698" y="155500"/>
            <a:ext cx="3226200" cy="4539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2800"/>
              <a:buNone/>
            </a:pPr>
            <a:r>
              <a:rPr lang="en" sz="3100"/>
              <a:t>Future</a:t>
            </a:r>
            <a:endParaRPr sz="3100"/>
          </a:p>
        </p:txBody>
      </p:sp>
      <p:sp>
        <p:nvSpPr>
          <p:cNvPr id="871" name="Google Shape;871;g34c37f3a265_2_640"/>
          <p:cNvSpPr txBox="1"/>
          <p:nvPr>
            <p:ph idx="1" type="subTitle"/>
          </p:nvPr>
        </p:nvSpPr>
        <p:spPr>
          <a:xfrm>
            <a:off x="790498" y="609400"/>
            <a:ext cx="7872600" cy="4023900"/>
          </a:xfrm>
          <a:prstGeom prst="rect">
            <a:avLst/>
          </a:prstGeom>
          <a:noFill/>
          <a:ln>
            <a:noFill/>
          </a:ln>
        </p:spPr>
        <p:txBody>
          <a:bodyPr anchorCtr="0" anchor="t" bIns="0" lIns="0" spcFirstLastPara="1" rIns="0" wrap="square" tIns="0">
            <a:noAutofit/>
          </a:bodyPr>
          <a:lstStyle/>
          <a:p>
            <a:pPr indent="0" lvl="0" marL="457200" rtl="0" algn="l">
              <a:lnSpc>
                <a:spcPct val="100000"/>
              </a:lnSpc>
              <a:spcBef>
                <a:spcPts val="0"/>
              </a:spcBef>
              <a:spcAft>
                <a:spcPts val="0"/>
              </a:spcAft>
              <a:buSzPts val="2100"/>
              <a:buNone/>
            </a:pPr>
            <a:r>
              <a:rPr b="1" lang="en">
                <a:solidFill>
                  <a:schemeClr val="dk2"/>
                </a:solidFill>
                <a:latin typeface="Syne"/>
                <a:ea typeface="Syne"/>
                <a:cs typeface="Syne"/>
                <a:sym typeface="Syne"/>
              </a:rPr>
              <a:t>What we would have done differently and proposed improvements:</a:t>
            </a:r>
            <a:endParaRPr b="1">
              <a:solidFill>
                <a:schemeClr val="dk2"/>
              </a:solidFill>
              <a:latin typeface="Syne"/>
              <a:ea typeface="Syne"/>
              <a:cs typeface="Syne"/>
              <a:sym typeface="Syne"/>
            </a:endParaRPr>
          </a:p>
          <a:p>
            <a:pPr indent="-444500" lvl="0" marL="800100" rtl="0" algn="l">
              <a:lnSpc>
                <a:spcPct val="100000"/>
              </a:lnSpc>
              <a:spcBef>
                <a:spcPts val="0"/>
              </a:spcBef>
              <a:spcAft>
                <a:spcPts val="0"/>
              </a:spcAft>
              <a:buClr>
                <a:schemeClr val="dk2"/>
              </a:buClr>
              <a:buSzPts val="1600"/>
              <a:buFont typeface="Arial"/>
              <a:buChar char="•"/>
            </a:pPr>
            <a:r>
              <a:rPr lang="en">
                <a:solidFill>
                  <a:schemeClr val="dk2"/>
                </a:solidFill>
                <a:latin typeface="Syne"/>
                <a:ea typeface="Syne"/>
                <a:cs typeface="Syne"/>
                <a:sym typeface="Syne"/>
              </a:rPr>
              <a:t>Implement our strech goals by,</a:t>
            </a:r>
            <a:endParaRPr/>
          </a:p>
          <a:p>
            <a:pPr indent="-444500" lvl="1" marL="1257300" rtl="0" algn="l">
              <a:lnSpc>
                <a:spcPct val="100000"/>
              </a:lnSpc>
              <a:spcBef>
                <a:spcPts val="0"/>
              </a:spcBef>
              <a:spcAft>
                <a:spcPts val="0"/>
              </a:spcAft>
              <a:buClr>
                <a:schemeClr val="dk2"/>
              </a:buClr>
              <a:buSzPts val="1600"/>
              <a:buFont typeface="Courier New"/>
              <a:buChar char="o"/>
            </a:pPr>
            <a:r>
              <a:rPr b="0" lang="en" sz="1600">
                <a:solidFill>
                  <a:schemeClr val="dk2"/>
                </a:solidFill>
                <a:latin typeface="Syne"/>
                <a:ea typeface="Syne"/>
                <a:cs typeface="Syne"/>
                <a:sym typeface="Syne"/>
              </a:rPr>
              <a:t>Incorporating a fan behind the vent to be used as a power generation feature similar to a wind turbine in order to increase battery life of the vent unit, and increase airflow into the room to dissipate excess Carbon dioxide.</a:t>
            </a:r>
            <a:endParaRPr/>
          </a:p>
          <a:p>
            <a:pPr indent="-444500" lvl="1" marL="1257300" rtl="0" algn="l">
              <a:lnSpc>
                <a:spcPct val="100000"/>
              </a:lnSpc>
              <a:spcBef>
                <a:spcPts val="0"/>
              </a:spcBef>
              <a:spcAft>
                <a:spcPts val="0"/>
              </a:spcAft>
              <a:buClr>
                <a:schemeClr val="dk2"/>
              </a:buClr>
              <a:buSzPts val="1600"/>
              <a:buFont typeface="Courier New"/>
              <a:buChar char="o"/>
            </a:pPr>
            <a:r>
              <a:rPr b="0" lang="en" sz="1600">
                <a:solidFill>
                  <a:schemeClr val="dk2"/>
                </a:solidFill>
                <a:latin typeface="Syne"/>
                <a:ea typeface="Syne"/>
                <a:cs typeface="Syne"/>
                <a:sym typeface="Syne"/>
              </a:rPr>
              <a:t>Having the user be able to open the vent to a desired angle.</a:t>
            </a:r>
            <a:endParaRPr/>
          </a:p>
          <a:p>
            <a:pPr indent="-444500" lvl="1" marL="1257300" rtl="0" algn="l">
              <a:lnSpc>
                <a:spcPct val="100000"/>
              </a:lnSpc>
              <a:spcBef>
                <a:spcPts val="0"/>
              </a:spcBef>
              <a:spcAft>
                <a:spcPts val="0"/>
              </a:spcAft>
              <a:buClr>
                <a:schemeClr val="dk2"/>
              </a:buClr>
              <a:buSzPts val="1600"/>
              <a:buFont typeface="Courier New"/>
              <a:buChar char="o"/>
            </a:pPr>
            <a:r>
              <a:rPr b="0" lang="en" sz="1600">
                <a:solidFill>
                  <a:schemeClr val="dk2"/>
                </a:solidFill>
                <a:latin typeface="Syne"/>
                <a:ea typeface="Syne"/>
                <a:cs typeface="Syne"/>
                <a:sym typeface="Syne"/>
              </a:rPr>
              <a:t>Incorporating a mobile application that can be used as a secondary way to control BREATHE.</a:t>
            </a:r>
            <a:endParaRPr/>
          </a:p>
          <a:p>
            <a:pPr indent="-457200" lvl="0" marL="800100" rtl="0" algn="l">
              <a:lnSpc>
                <a:spcPct val="100000"/>
              </a:lnSpc>
              <a:spcBef>
                <a:spcPts val="0"/>
              </a:spcBef>
              <a:spcAft>
                <a:spcPts val="0"/>
              </a:spcAft>
              <a:buClr>
                <a:schemeClr val="dk2"/>
              </a:buClr>
              <a:buSzPts val="1800"/>
              <a:buFont typeface="Arial"/>
              <a:buChar char="•"/>
            </a:pPr>
            <a:r>
              <a:rPr lang="en">
                <a:solidFill>
                  <a:schemeClr val="dk2"/>
                </a:solidFill>
                <a:latin typeface="Syne"/>
                <a:ea typeface="Syne"/>
                <a:cs typeface="Syne"/>
                <a:sym typeface="Syne"/>
              </a:rPr>
              <a:t>Make the everything more compact. </a:t>
            </a:r>
            <a:endParaRPr/>
          </a:p>
          <a:p>
            <a:pPr indent="-457200" lvl="0" marL="800100" rtl="0" algn="l">
              <a:lnSpc>
                <a:spcPct val="100000"/>
              </a:lnSpc>
              <a:spcBef>
                <a:spcPts val="0"/>
              </a:spcBef>
              <a:spcAft>
                <a:spcPts val="0"/>
              </a:spcAft>
              <a:buClr>
                <a:schemeClr val="dk2"/>
              </a:buClr>
              <a:buSzPts val="1800"/>
              <a:buFont typeface="Arial"/>
              <a:buChar char="•"/>
            </a:pPr>
            <a:r>
              <a:rPr lang="en">
                <a:solidFill>
                  <a:schemeClr val="dk2"/>
                </a:solidFill>
                <a:latin typeface="Syne"/>
                <a:ea typeface="Syne"/>
                <a:cs typeface="Syne"/>
                <a:sym typeface="Syne"/>
              </a:rPr>
              <a:t>Redesign the system around a rechargable battery feature.</a:t>
            </a:r>
            <a:endParaRPr/>
          </a:p>
          <a:p>
            <a:pPr indent="-457200" lvl="0" marL="800100" rtl="0" algn="l">
              <a:lnSpc>
                <a:spcPct val="100000"/>
              </a:lnSpc>
              <a:spcBef>
                <a:spcPts val="0"/>
              </a:spcBef>
              <a:spcAft>
                <a:spcPts val="0"/>
              </a:spcAft>
              <a:buClr>
                <a:schemeClr val="dk2"/>
              </a:buClr>
              <a:buSzPts val="1800"/>
              <a:buFont typeface="Arial"/>
              <a:buChar char="•"/>
            </a:pPr>
            <a:r>
              <a:rPr lang="en">
                <a:solidFill>
                  <a:schemeClr val="dk2"/>
                </a:solidFill>
                <a:latin typeface="Syne"/>
                <a:ea typeface="Syne"/>
                <a:cs typeface="Syne"/>
                <a:sym typeface="Syne"/>
              </a:rPr>
              <a:t>Utilize different means in order to create the UI, TFT_eSPI wasn’t as robust as other embedded UI methods could have been.</a:t>
            </a:r>
            <a:endParaRPr/>
          </a:p>
          <a:p>
            <a:pPr indent="-457200" lvl="0" marL="800100" rtl="0" algn="l">
              <a:lnSpc>
                <a:spcPct val="100000"/>
              </a:lnSpc>
              <a:spcBef>
                <a:spcPts val="0"/>
              </a:spcBef>
              <a:spcAft>
                <a:spcPts val="0"/>
              </a:spcAft>
              <a:buClr>
                <a:schemeClr val="dk2"/>
              </a:buClr>
              <a:buSzPts val="1800"/>
              <a:buFont typeface="Arial"/>
              <a:buChar char="•"/>
            </a:pPr>
            <a:r>
              <a:rPr lang="en">
                <a:solidFill>
                  <a:schemeClr val="dk2"/>
                </a:solidFill>
                <a:latin typeface="Syne"/>
                <a:ea typeface="Syne"/>
                <a:cs typeface="Syne"/>
                <a:sym typeface="Syne"/>
              </a:rPr>
              <a:t>Use a graphics driver with more documentation such as the ILI9341.</a:t>
            </a:r>
            <a:endParaRPr/>
          </a:p>
          <a:p>
            <a:pPr indent="-342900" lvl="0" marL="800100" rtl="0" algn="l">
              <a:lnSpc>
                <a:spcPct val="100000"/>
              </a:lnSpc>
              <a:spcBef>
                <a:spcPts val="0"/>
              </a:spcBef>
              <a:spcAft>
                <a:spcPts val="0"/>
              </a:spcAft>
              <a:buClr>
                <a:schemeClr val="dk2"/>
              </a:buClr>
              <a:buSzPts val="1800"/>
              <a:buFont typeface="Arial"/>
              <a:buNone/>
            </a:pPr>
            <a:r>
              <a:t/>
            </a:r>
            <a:endParaRPr>
              <a:solidFill>
                <a:schemeClr val="dk2"/>
              </a:solidFill>
              <a:latin typeface="Syne"/>
              <a:ea typeface="Syne"/>
              <a:cs typeface="Syne"/>
              <a:sym typeface="Syne"/>
            </a:endParaRPr>
          </a:p>
          <a:p>
            <a:pPr indent="0" lvl="0" marL="342900" rtl="0" algn="l">
              <a:lnSpc>
                <a:spcPct val="100000"/>
              </a:lnSpc>
              <a:spcBef>
                <a:spcPts val="0"/>
              </a:spcBef>
              <a:spcAft>
                <a:spcPts val="0"/>
              </a:spcAft>
              <a:buClr>
                <a:schemeClr val="dk2"/>
              </a:buClr>
              <a:buSzPts val="1800"/>
              <a:buNone/>
            </a:pPr>
            <a:r>
              <a:t/>
            </a:r>
            <a:endParaRPr sz="1800">
              <a:solidFill>
                <a:schemeClr val="dk2"/>
              </a:solidFill>
              <a:latin typeface="Syne"/>
              <a:ea typeface="Syne"/>
              <a:cs typeface="Syne"/>
              <a:sym typeface="Syne"/>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48"/>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48"/>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Administrative Content</a:t>
            </a:r>
            <a:endParaRPr/>
          </a:p>
        </p:txBody>
      </p:sp>
      <p:sp>
        <p:nvSpPr>
          <p:cNvPr id="878" name="Google Shape;878;p48"/>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10</a:t>
            </a:r>
            <a:endParaRPr/>
          </a:p>
        </p:txBody>
      </p:sp>
      <p:sp>
        <p:nvSpPr>
          <p:cNvPr id="879" name="Google Shape;879;p4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
          <p:cNvSpPr/>
          <p:nvPr/>
        </p:nvSpPr>
        <p:spPr>
          <a:xfrm>
            <a:off x="2820425" y="3608950"/>
            <a:ext cx="3514200" cy="648000"/>
          </a:xfrm>
          <a:prstGeom prst="rect">
            <a:avLst/>
          </a:prstGeom>
          <a:solidFill>
            <a:schemeClr val="lt1"/>
          </a:solidFill>
          <a:ln cap="flat" cmpd="sng" w="9525">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Syne"/>
              <a:ea typeface="Syne"/>
              <a:cs typeface="Syne"/>
              <a:sym typeface="Syne"/>
            </a:endParaRPr>
          </a:p>
        </p:txBody>
      </p:sp>
      <p:sp>
        <p:nvSpPr>
          <p:cNvPr id="398" name="Google Shape;398;p6"/>
          <p:cNvSpPr txBox="1"/>
          <p:nvPr>
            <p:ph idx="4294967295" type="subTitle"/>
          </p:nvPr>
        </p:nvSpPr>
        <p:spPr>
          <a:xfrm>
            <a:off x="928075" y="419450"/>
            <a:ext cx="7628700" cy="4119300"/>
          </a:xfrm>
          <a:prstGeom prst="rect">
            <a:avLst/>
          </a:prstGeom>
          <a:noFill/>
          <a:ln>
            <a:noFill/>
          </a:ln>
        </p:spPr>
        <p:txBody>
          <a:bodyPr anchorCtr="0" anchor="t" bIns="0" lIns="0" spcFirstLastPara="1" rIns="0" wrap="square" tIns="0">
            <a:noAutofit/>
          </a:bodyPr>
          <a:lstStyle/>
          <a:p>
            <a:pPr indent="0" lvl="0" marL="457200" marR="0" rtl="0" algn="l">
              <a:lnSpc>
                <a:spcPct val="100000"/>
              </a:lnSpc>
              <a:spcBef>
                <a:spcPts val="0"/>
              </a:spcBef>
              <a:spcAft>
                <a:spcPts val="0"/>
              </a:spcAft>
              <a:buClr>
                <a:schemeClr val="dk1"/>
              </a:buClr>
              <a:buSzPts val="1800"/>
              <a:buFont typeface="Syne"/>
              <a:buNone/>
            </a:pPr>
            <a:r>
              <a:rPr b="1" i="0" lang="en" sz="1400" u="none" cap="none" strike="noStrike">
                <a:solidFill>
                  <a:schemeClr val="dk2"/>
                </a:solidFill>
                <a:latin typeface="Syne"/>
                <a:ea typeface="Syne"/>
                <a:cs typeface="Syne"/>
                <a:sym typeface="Syne"/>
              </a:rPr>
              <a:t>Basic Goals</a:t>
            </a:r>
            <a:endParaRPr b="1" i="0" sz="1400" u="none" cap="none" strike="noStrike">
              <a:solidFill>
                <a:schemeClr val="dk2"/>
              </a:solidFill>
              <a:latin typeface="Syne"/>
              <a:ea typeface="Syne"/>
              <a:cs typeface="Syne"/>
              <a:sym typeface="Syne"/>
            </a:endParaRPr>
          </a:p>
          <a:p>
            <a:pPr indent="-317500" lvl="0" marL="457200" marR="0" rtl="0" algn="l">
              <a:lnSpc>
                <a:spcPct val="100000"/>
              </a:lnSpc>
              <a:spcBef>
                <a:spcPts val="120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The vent can be opened or closed remotely from user input. </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Autonomous control of the vent will be based on user-specified temperature parameters.</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The temperature of the room in which the vent is located will be regulated based on user input.</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BREATHE will have a sensor that will sense the Carbon Dioxide levels in a room. </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A buzzer will alert the user during necessary situations.</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The power system will ensure a reliable delivery of power to each necessary component. </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The device will be easy for the user to control and adjust.</a:t>
            </a:r>
            <a:endParaRPr b="0" i="0" sz="1400" u="none" cap="none" strike="noStrike">
              <a:solidFill>
                <a:schemeClr val="dk2"/>
              </a:solidFill>
              <a:latin typeface="Syne"/>
              <a:ea typeface="Syne"/>
              <a:cs typeface="Syne"/>
              <a:sym typeface="Syne"/>
            </a:endParaRPr>
          </a:p>
          <a:p>
            <a:pPr indent="457200" lvl="0" marL="0" marR="0" rtl="0" algn="l">
              <a:lnSpc>
                <a:spcPct val="100000"/>
              </a:lnSpc>
              <a:spcBef>
                <a:spcPts val="1200"/>
              </a:spcBef>
              <a:spcAft>
                <a:spcPts val="0"/>
              </a:spcAft>
              <a:buClr>
                <a:schemeClr val="dk1"/>
              </a:buClr>
              <a:buSzPts val="1800"/>
              <a:buFont typeface="Syne"/>
              <a:buNone/>
            </a:pPr>
            <a:r>
              <a:rPr b="1" i="0" lang="en" sz="1400" u="none" cap="none" strike="noStrike">
                <a:solidFill>
                  <a:schemeClr val="dk2"/>
                </a:solidFill>
                <a:latin typeface="Syne"/>
                <a:ea typeface="Syne"/>
                <a:cs typeface="Syne"/>
                <a:sym typeface="Syne"/>
              </a:rPr>
              <a:t>Stretch Goals</a:t>
            </a:r>
            <a:endParaRPr b="1" i="0" sz="1400" u="none" cap="none" strike="noStrike">
              <a:solidFill>
                <a:schemeClr val="dk2"/>
              </a:solidFill>
              <a:latin typeface="Syne"/>
              <a:ea typeface="Syne"/>
              <a:cs typeface="Syne"/>
              <a:sym typeface="Syne"/>
            </a:endParaRPr>
          </a:p>
          <a:p>
            <a:pPr indent="-317500" lvl="0" marL="457200" marR="0" rtl="0" algn="l">
              <a:lnSpc>
                <a:spcPct val="100000"/>
              </a:lnSpc>
              <a:spcBef>
                <a:spcPts val="120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The user can open the vent to a desired angle.</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A mobile application will be used as a secondary way to control BREATHE.</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BREATHE will incorporate a fan behind the vent to be used as a power generation feature similar to a wind turbine in order to increase battery life of the vent interaction subsystem. </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0" i="0" lang="en" sz="1400" u="none" cap="none" strike="noStrike">
                <a:solidFill>
                  <a:schemeClr val="dk2"/>
                </a:solidFill>
                <a:latin typeface="Syne"/>
                <a:ea typeface="Syne"/>
                <a:cs typeface="Syne"/>
                <a:sym typeface="Syne"/>
              </a:rPr>
              <a:t>BREATHE will incorporate a fan behind the vent to be used in the event that Carbon dioxide levels are high and increase airflow into the room to dissipate excess Carbon dioxide</a:t>
            </a:r>
            <a:endParaRPr b="0" i="0" sz="1400" u="none" cap="none" strike="noStrike">
              <a:solidFill>
                <a:schemeClr val="dk2"/>
              </a:solidFill>
              <a:latin typeface="Syne"/>
              <a:ea typeface="Syne"/>
              <a:cs typeface="Syne"/>
              <a:sym typeface="Syne"/>
            </a:endParaRPr>
          </a:p>
          <a:p>
            <a:pPr indent="0" lvl="0" marL="0" marR="0" rtl="0" algn="l">
              <a:lnSpc>
                <a:spcPct val="100000"/>
              </a:lnSpc>
              <a:spcBef>
                <a:spcPts val="1200"/>
              </a:spcBef>
              <a:spcAft>
                <a:spcPts val="1200"/>
              </a:spcAft>
              <a:buClr>
                <a:schemeClr val="dk1"/>
              </a:buClr>
              <a:buSzPts val="1800"/>
              <a:buFont typeface="Syne"/>
              <a:buNone/>
            </a:pPr>
            <a:r>
              <a:t/>
            </a:r>
            <a:endParaRPr b="0" i="0" sz="1400" u="none" cap="none" strike="noStrike">
              <a:solidFill>
                <a:schemeClr val="dk2"/>
              </a:solidFill>
              <a:latin typeface="Syne"/>
              <a:ea typeface="Syne"/>
              <a:cs typeface="Syne"/>
              <a:sym typeface="Syne"/>
            </a:endParaRPr>
          </a:p>
        </p:txBody>
      </p:sp>
      <p:sp>
        <p:nvSpPr>
          <p:cNvPr id="399" name="Google Shape;399;p6"/>
          <p:cNvSpPr txBox="1"/>
          <p:nvPr>
            <p:ph type="title"/>
          </p:nvPr>
        </p:nvSpPr>
        <p:spPr>
          <a:xfrm>
            <a:off x="713250" y="107800"/>
            <a:ext cx="7717500" cy="4539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SzPts val="5200"/>
              <a:buNone/>
            </a:pPr>
            <a:r>
              <a:rPr lang="en" sz="3100"/>
              <a:t>Goals</a:t>
            </a:r>
            <a:endParaRPr sz="3100"/>
          </a:p>
        </p:txBody>
      </p:sp>
      <p:sp>
        <p:nvSpPr>
          <p:cNvPr id="400" name="Google Shape;400;p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pic>
        <p:nvPicPr>
          <p:cNvPr id="401" name="Google Shape;401;p6"/>
          <p:cNvPicPr preferRelativeResize="0"/>
          <p:nvPr/>
        </p:nvPicPr>
        <p:blipFill rotWithShape="1">
          <a:blip r:embed="rId3">
            <a:alphaModFix/>
          </a:blip>
          <a:srcRect b="14886" l="0" r="0" t="2591"/>
          <a:stretch/>
        </p:blipFill>
        <p:spPr>
          <a:xfrm>
            <a:off x="8304000" y="0"/>
            <a:ext cx="840000" cy="885900"/>
          </a:xfrm>
          <a:prstGeom prst="flowChartAlternateProcess">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49"/>
          <p:cNvSpPr txBox="1"/>
          <p:nvPr>
            <p:ph type="title"/>
          </p:nvPr>
        </p:nvSpPr>
        <p:spPr>
          <a:xfrm>
            <a:off x="2291400" y="-51500"/>
            <a:ext cx="45612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Budget</a:t>
            </a:r>
            <a:endParaRPr/>
          </a:p>
        </p:txBody>
      </p:sp>
      <p:graphicFrame>
        <p:nvGraphicFramePr>
          <p:cNvPr id="885" name="Google Shape;885;p49"/>
          <p:cNvGraphicFramePr/>
          <p:nvPr/>
        </p:nvGraphicFramePr>
        <p:xfrm>
          <a:off x="4554875" y="571920"/>
          <a:ext cx="3000000" cy="3000000"/>
        </p:xfrm>
        <a:graphic>
          <a:graphicData uri="http://schemas.openxmlformats.org/drawingml/2006/table">
            <a:tbl>
              <a:tblPr>
                <a:noFill/>
                <a:tableStyleId>{B270BF0D-8316-4EE1-B8B4-C0B9C5E265CA}</a:tableStyleId>
              </a:tblPr>
              <a:tblGrid>
                <a:gridCol w="384200"/>
                <a:gridCol w="790525"/>
                <a:gridCol w="790525"/>
                <a:gridCol w="550650"/>
                <a:gridCol w="1101825"/>
                <a:gridCol w="384200"/>
              </a:tblGrid>
              <a:tr h="418775">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Item</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Price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Quantity</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r>
              <a:tr h="50040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LCD Screen</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$41</a:t>
                      </a:r>
                      <a:endParaRPr sz="1400" u="none" cap="none" strike="noStrike"/>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2</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48535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Batteries</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$18</a:t>
                      </a:r>
                      <a:endParaRPr sz="1400" u="none" cap="none" strike="noStrike"/>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5</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r>
              <a:tr h="49510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Buzzer</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$0.56</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10</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37390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Sample Vent</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$26.60</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1</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r>
              <a:tr h="518125">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Servo Motor</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$7.20</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5</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51065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J-Link Debugger</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$60</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1</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r>
              <a:tr h="51065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ESP32 Debugger</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$6</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2</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51065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Total</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$1,448.68</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bl>
          </a:graphicData>
        </a:graphic>
      </p:graphicFrame>
      <p:graphicFrame>
        <p:nvGraphicFramePr>
          <p:cNvPr id="886" name="Google Shape;886;p49"/>
          <p:cNvGraphicFramePr/>
          <p:nvPr/>
        </p:nvGraphicFramePr>
        <p:xfrm>
          <a:off x="156375" y="571958"/>
          <a:ext cx="3000000" cy="3000000"/>
        </p:xfrm>
        <a:graphic>
          <a:graphicData uri="http://schemas.openxmlformats.org/drawingml/2006/table">
            <a:tbl>
              <a:tblPr>
                <a:noFill/>
                <a:tableStyleId>{B270BF0D-8316-4EE1-B8B4-C0B9C5E265CA}</a:tableStyleId>
              </a:tblPr>
              <a:tblGrid>
                <a:gridCol w="415875"/>
                <a:gridCol w="940050"/>
                <a:gridCol w="781300"/>
                <a:gridCol w="853450"/>
                <a:gridCol w="945725"/>
                <a:gridCol w="415875"/>
              </a:tblGrid>
              <a:tr h="414300">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Item</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Price </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Quantity</a:t>
                      </a:r>
                      <a:endParaRPr b="1" sz="14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r>
              <a:tr h="49510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NRF52832 DevKits</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$24.95</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2</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49510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NRF52832 module</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$9.29</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5</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r>
              <a:tr h="49510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ESP32 WROOM 32</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$5.30</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3</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37390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PCBs</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$9.74</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40</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r>
              <a:tr h="51065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PCB Additional Components</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$390.07</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N/A</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51065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Amazon Carbon Dioxide Monitor</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$39.99</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1</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r>
              <a:tr h="51065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Carbon Dioxide Sensor</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$37.10</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4</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510650">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Temperature Sensor</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$4.50</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c gridSpan="2">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1"/>
                          </a:solidFill>
                          <a:latin typeface="Syne"/>
                          <a:ea typeface="Syne"/>
                          <a:cs typeface="Syne"/>
                          <a:sym typeface="Syne"/>
                        </a:rPr>
                        <a:t>6</a:t>
                      </a:r>
                      <a:endParaRPr sz="1100" u="none" cap="none" strike="noStrike">
                        <a:solidFill>
                          <a:schemeClr val="dk1"/>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1"/>
                    </a:solidFill>
                  </a:tcPr>
                </a:tc>
                <a:tc hMerge="1"/>
              </a:tr>
            </a:tbl>
          </a:graphicData>
        </a:graphic>
      </p:graphicFrame>
      <p:pic>
        <p:nvPicPr>
          <p:cNvPr id="887" name="Google Shape;887;p49"/>
          <p:cNvPicPr preferRelativeResize="0"/>
          <p:nvPr/>
        </p:nvPicPr>
        <p:blipFill rotWithShape="1">
          <a:blip r:embed="rId3">
            <a:alphaModFix/>
          </a:blip>
          <a:srcRect b="23433" l="0" r="0" t="17889"/>
          <a:stretch/>
        </p:blipFill>
        <p:spPr>
          <a:xfrm>
            <a:off x="8174550" y="0"/>
            <a:ext cx="969300" cy="1013400"/>
          </a:xfrm>
          <a:prstGeom prst="flowChartAlternateProcess">
            <a:avLst/>
          </a:prstGeom>
          <a:noFill/>
          <a:ln>
            <a:noFill/>
          </a:ln>
        </p:spPr>
      </p:pic>
      <p:sp>
        <p:nvSpPr>
          <p:cNvPr id="888" name="Google Shape;888;p4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g34c37f3a265_2_426"/>
          <p:cNvSpPr txBox="1"/>
          <p:nvPr/>
        </p:nvSpPr>
        <p:spPr>
          <a:xfrm>
            <a:off x="97213" y="0"/>
            <a:ext cx="91440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0" i="0" lang="en" sz="3100" u="none" cap="none" strike="noStrike">
                <a:solidFill>
                  <a:schemeClr val="dk2"/>
                </a:solidFill>
                <a:latin typeface="Commissioner ExtraBold"/>
                <a:ea typeface="Commissioner ExtraBold"/>
                <a:cs typeface="Commissioner ExtraBold"/>
                <a:sym typeface="Commissioner ExtraBold"/>
              </a:rPr>
              <a:t>Work Distribution</a:t>
            </a:r>
            <a:endParaRPr b="0" i="0" sz="3100" u="none" cap="none" strike="noStrike">
              <a:solidFill>
                <a:schemeClr val="dk2"/>
              </a:solidFill>
              <a:latin typeface="Commissioner ExtraBold"/>
              <a:ea typeface="Commissioner ExtraBold"/>
              <a:cs typeface="Commissioner ExtraBold"/>
              <a:sym typeface="Commissioner ExtraBold"/>
            </a:endParaRPr>
          </a:p>
        </p:txBody>
      </p:sp>
      <p:sp>
        <p:nvSpPr>
          <p:cNvPr id="894" name="Google Shape;894;g34c37f3a265_2_42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graphicFrame>
        <p:nvGraphicFramePr>
          <p:cNvPr id="895" name="Google Shape;895;g34c37f3a265_2_426"/>
          <p:cNvGraphicFramePr/>
          <p:nvPr/>
        </p:nvGraphicFramePr>
        <p:xfrm>
          <a:off x="952138" y="634250"/>
          <a:ext cx="3000000" cy="3000000"/>
        </p:xfrm>
        <a:graphic>
          <a:graphicData uri="http://schemas.openxmlformats.org/drawingml/2006/table">
            <a:tbl>
              <a:tblPr bandRow="1">
                <a:noFill/>
                <a:tableStyleId>{901DF4BE-6D4B-4F3B-8546-80AF361AAA92}</a:tableStyleId>
              </a:tblPr>
              <a:tblGrid>
                <a:gridCol w="2661000"/>
                <a:gridCol w="2577500"/>
                <a:gridCol w="2195625"/>
              </a:tblGrid>
              <a:tr h="370250">
                <a:tc>
                  <a:txBody>
                    <a:bodyPr/>
                    <a:lstStyle/>
                    <a:p>
                      <a:pPr indent="0" lvl="0" marL="0" marR="0" rtl="0" algn="just">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Responsibilities</a:t>
                      </a:r>
                      <a:endParaRPr b="1" sz="1400" u="none" cap="none" strike="noStrike">
                        <a:solidFill>
                          <a:schemeClr val="lt1"/>
                        </a:solidFill>
                        <a:latin typeface="Syne"/>
                        <a:ea typeface="Syne"/>
                        <a:cs typeface="Syne"/>
                        <a:sym typeface="Syne"/>
                      </a:endParaRPr>
                    </a:p>
                  </a:txBody>
                  <a:tcPr marT="0" marB="0" marR="68575" marL="68575">
                    <a:solidFill>
                      <a:schemeClr val="dk2"/>
                    </a:solidFill>
                  </a:tcPr>
                </a:tc>
                <a:tc>
                  <a:txBody>
                    <a:bodyPr/>
                    <a:lstStyle/>
                    <a:p>
                      <a:pPr indent="0" lvl="0" marL="0" marR="0" rtl="0" algn="just">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Primary Member</a:t>
                      </a:r>
                      <a:endParaRPr b="1" sz="1400" u="none" cap="none" strike="noStrike">
                        <a:solidFill>
                          <a:schemeClr val="lt1"/>
                        </a:solidFill>
                        <a:latin typeface="Syne"/>
                        <a:ea typeface="Syne"/>
                        <a:cs typeface="Syne"/>
                        <a:sym typeface="Syne"/>
                      </a:endParaRPr>
                    </a:p>
                  </a:txBody>
                  <a:tcPr marT="0" marB="0" marR="68575" marL="68575">
                    <a:solidFill>
                      <a:schemeClr val="dk2"/>
                    </a:solidFill>
                  </a:tcPr>
                </a:tc>
                <a:tc>
                  <a:txBody>
                    <a:bodyPr/>
                    <a:lstStyle/>
                    <a:p>
                      <a:pPr indent="0" lvl="0" marL="0" marR="0" rtl="0" algn="just">
                        <a:lnSpc>
                          <a:spcPct val="100000"/>
                        </a:lnSpc>
                        <a:spcBef>
                          <a:spcPts val="0"/>
                        </a:spcBef>
                        <a:spcAft>
                          <a:spcPts val="0"/>
                        </a:spcAft>
                        <a:buClr>
                          <a:srgbClr val="000000"/>
                        </a:buClr>
                        <a:buSzPts val="1400"/>
                        <a:buFont typeface="Arial"/>
                        <a:buNone/>
                      </a:pPr>
                      <a:r>
                        <a:rPr b="1" lang="en" sz="1400" u="none" cap="none" strike="noStrike">
                          <a:solidFill>
                            <a:schemeClr val="lt1"/>
                          </a:solidFill>
                          <a:latin typeface="Syne"/>
                          <a:ea typeface="Syne"/>
                          <a:cs typeface="Syne"/>
                          <a:sym typeface="Syne"/>
                        </a:rPr>
                        <a:t>Secondary Member</a:t>
                      </a:r>
                      <a:endParaRPr b="1" sz="1400" u="none" cap="none" strike="noStrike">
                        <a:solidFill>
                          <a:schemeClr val="lt1"/>
                        </a:solidFill>
                        <a:latin typeface="Syne"/>
                        <a:ea typeface="Syne"/>
                        <a:cs typeface="Syne"/>
                        <a:sym typeface="Syne"/>
                      </a:endParaRPr>
                    </a:p>
                  </a:txBody>
                  <a:tcPr marT="0" marB="0" marR="68575" marL="68575">
                    <a:solidFill>
                      <a:schemeClr val="dk2"/>
                    </a:solidFill>
                  </a:tcPr>
                </a:tc>
              </a:tr>
              <a:tr h="3504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Power Supply Design</a:t>
                      </a:r>
                      <a:endParaRPr sz="1200" u="none" cap="none" strike="noStrike">
                        <a:latin typeface="Syne"/>
                        <a:ea typeface="Syne"/>
                        <a:cs typeface="Syne"/>
                        <a:sym typeface="Syne"/>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Kyle Ingleton</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Emily Baross</a:t>
                      </a:r>
                      <a:endParaRPr sz="1200" u="none" cap="none" strike="noStrike">
                        <a:latin typeface="Syne"/>
                        <a:ea typeface="Syne"/>
                        <a:cs typeface="Syne"/>
                        <a:sym typeface="Syne"/>
                      </a:endParaRPr>
                    </a:p>
                  </a:txBody>
                  <a:tcPr marT="0" marB="0" marR="68575" marL="68575">
                    <a:solidFill>
                      <a:schemeClr val="accent1"/>
                    </a:solidFill>
                  </a:tcPr>
                </a:tc>
              </a:tr>
              <a:tr h="3504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Vent Interaction subsystem PCB Design</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Kyle Ingleton</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Emily Baross</a:t>
                      </a:r>
                      <a:endParaRPr sz="1200" u="none" cap="none" strike="noStrike">
                        <a:latin typeface="Syne"/>
                        <a:ea typeface="Syne"/>
                        <a:cs typeface="Syne"/>
                        <a:sym typeface="Syne"/>
                      </a:endParaRPr>
                    </a:p>
                  </a:txBody>
                  <a:tcPr marT="0" marB="0" marR="68575" marL="68575">
                    <a:solidFill>
                      <a:schemeClr val="lt1"/>
                    </a:solidFill>
                  </a:tcPr>
                </a:tc>
              </a:tr>
              <a:tr h="3504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Control Unit PCB Design</a:t>
                      </a:r>
                      <a:endParaRPr sz="1200" u="none" cap="none" strike="noStrike">
                        <a:latin typeface="Syne"/>
                        <a:ea typeface="Syne"/>
                        <a:cs typeface="Syne"/>
                        <a:sym typeface="Syne"/>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Emily Baross</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Kyle Ingleton</a:t>
                      </a:r>
                      <a:endParaRPr sz="1200" u="none" cap="none" strike="noStrike">
                        <a:latin typeface="Syne"/>
                        <a:ea typeface="Syne"/>
                        <a:cs typeface="Syne"/>
                        <a:sym typeface="Syne"/>
                      </a:endParaRPr>
                    </a:p>
                  </a:txBody>
                  <a:tcPr marT="0" marB="0" marR="68575" marL="68575">
                    <a:solidFill>
                      <a:schemeClr val="accent1"/>
                    </a:solidFill>
                  </a:tcPr>
                </a:tc>
              </a:tr>
              <a:tr h="3870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Vent Interaction Subsystem Software Design</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Marcus Loyd</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Patrick Tumbos</a:t>
                      </a:r>
                      <a:endParaRPr sz="1200" u="none" cap="none" strike="noStrike">
                        <a:latin typeface="Syne"/>
                        <a:ea typeface="Syne"/>
                        <a:cs typeface="Syne"/>
                        <a:sym typeface="Syne"/>
                      </a:endParaRPr>
                    </a:p>
                  </a:txBody>
                  <a:tcPr marT="0" marB="0" marR="68575" marL="68575">
                    <a:solidFill>
                      <a:schemeClr val="lt1"/>
                    </a:solidFill>
                  </a:tcPr>
                </a:tc>
              </a:tr>
              <a:tr h="27770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Control Unit Software Design</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Patrick Tumbos</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Marcus Loyd</a:t>
                      </a:r>
                      <a:endParaRPr sz="1200" u="none" cap="none" strike="noStrike">
                        <a:latin typeface="Syne"/>
                        <a:ea typeface="Syne"/>
                        <a:cs typeface="Syne"/>
                        <a:sym typeface="Syne"/>
                      </a:endParaRPr>
                    </a:p>
                  </a:txBody>
                  <a:tcPr marT="0" marB="0" marR="68575" marL="68575">
                    <a:solidFill>
                      <a:schemeClr val="accent1"/>
                    </a:solidFill>
                  </a:tcPr>
                </a:tc>
              </a:tr>
              <a:tr h="3281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LCD and GUI Design</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Patrick Tumbos</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Marcus Loyd</a:t>
                      </a:r>
                      <a:endParaRPr sz="1200" u="none" cap="none" strike="noStrike">
                        <a:latin typeface="Syne"/>
                        <a:ea typeface="Syne"/>
                        <a:cs typeface="Syne"/>
                        <a:sym typeface="Syne"/>
                      </a:endParaRPr>
                    </a:p>
                  </a:txBody>
                  <a:tcPr marT="0" marB="0" marR="68575" marL="68575">
                    <a:solidFill>
                      <a:schemeClr val="lt1"/>
                    </a:solidFill>
                  </a:tcPr>
                </a:tc>
              </a:tr>
              <a:tr h="3269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Carbon Dioxide Sensor Testing</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Patrick Tumbos</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Emily Baross</a:t>
                      </a:r>
                      <a:endParaRPr sz="1200" u="none" cap="none" strike="noStrike">
                        <a:latin typeface="Syne"/>
                        <a:ea typeface="Syne"/>
                        <a:cs typeface="Syne"/>
                        <a:sym typeface="Syne"/>
                      </a:endParaRPr>
                    </a:p>
                  </a:txBody>
                  <a:tcPr marT="0" marB="0" marR="68575" marL="68575">
                    <a:solidFill>
                      <a:schemeClr val="accent1"/>
                    </a:solidFill>
                  </a:tcPr>
                </a:tc>
              </a:tr>
              <a:tr h="27770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Temperature Sensor Testing</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Patrick Tumbos</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Emily Baross</a:t>
                      </a:r>
                      <a:endParaRPr sz="1200" u="none" cap="none" strike="noStrike">
                        <a:latin typeface="Syne"/>
                        <a:ea typeface="Syne"/>
                        <a:cs typeface="Syne"/>
                        <a:sym typeface="Syne"/>
                      </a:endParaRPr>
                    </a:p>
                  </a:txBody>
                  <a:tcPr marT="0" marB="0" marR="68575" marL="68575">
                    <a:solidFill>
                      <a:schemeClr val="lt1"/>
                    </a:solidFill>
                  </a:tcPr>
                </a:tc>
              </a:tr>
              <a:tr h="3870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Motor Testing and Configuration</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Marcus Loyd</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Emily Baross</a:t>
                      </a:r>
                      <a:endParaRPr sz="1200" u="none" cap="none" strike="noStrike">
                        <a:latin typeface="Syne"/>
                        <a:ea typeface="Syne"/>
                        <a:cs typeface="Syne"/>
                        <a:sym typeface="Syne"/>
                      </a:endParaRPr>
                    </a:p>
                  </a:txBody>
                  <a:tcPr marT="0" marB="0" marR="68575" marL="68575">
                    <a:solidFill>
                      <a:schemeClr val="accent1"/>
                    </a:solidFill>
                  </a:tcPr>
                </a:tc>
              </a:tr>
              <a:tr h="3504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Vent Interaction Subsystem Enclosure Design/Testing</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Emily Baross</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Marcus Loyd</a:t>
                      </a:r>
                      <a:endParaRPr sz="1200" u="none" cap="none" strike="noStrike">
                        <a:latin typeface="Syne"/>
                        <a:ea typeface="Syne"/>
                        <a:cs typeface="Syne"/>
                        <a:sym typeface="Syne"/>
                      </a:endParaRPr>
                    </a:p>
                  </a:txBody>
                  <a:tcPr marT="0" marB="0" marR="68575" marL="68575">
                    <a:solidFill>
                      <a:schemeClr val="lt1"/>
                    </a:solidFill>
                  </a:tcPr>
                </a:tc>
              </a:tr>
              <a:tr h="3786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Control Unit Enclosure Design/Testing</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Emily Baross</a:t>
                      </a:r>
                      <a:endParaRPr sz="1200" u="none" cap="none" strike="noStrike">
                        <a:latin typeface="Syne"/>
                        <a:ea typeface="Syne"/>
                        <a:cs typeface="Syne"/>
                        <a:sym typeface="Syne"/>
                      </a:endParaRPr>
                    </a:p>
                  </a:txBody>
                  <a:tcPr marT="0" marB="0" marR="68575" marL="68575">
                    <a:solidFill>
                      <a:schemeClr val="accen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Patrick Tumbos</a:t>
                      </a:r>
                      <a:endParaRPr sz="1200" u="none" cap="none" strike="noStrike">
                        <a:latin typeface="Syne"/>
                        <a:ea typeface="Syne"/>
                        <a:cs typeface="Syne"/>
                        <a:sym typeface="Syne"/>
                      </a:endParaRPr>
                    </a:p>
                  </a:txBody>
                  <a:tcPr marT="0" marB="0" marR="68575" marL="68575">
                    <a:solidFill>
                      <a:schemeClr val="accent1"/>
                    </a:solidFill>
                  </a:tcPr>
                </a:tc>
              </a:tr>
              <a:tr h="3197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Buzzer configuration and Testing</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Marcus Loyd</a:t>
                      </a:r>
                      <a:endParaRPr sz="1200" u="none" cap="none" strike="noStrike">
                        <a:latin typeface="Syne"/>
                        <a:ea typeface="Syne"/>
                        <a:cs typeface="Syne"/>
                        <a:sym typeface="Syne"/>
                      </a:endParaRPr>
                    </a:p>
                  </a:txBody>
                  <a:tcPr marT="0" marB="0" marR="68575" marL="68575">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Syne"/>
                          <a:ea typeface="Syne"/>
                          <a:cs typeface="Syne"/>
                          <a:sym typeface="Syne"/>
                        </a:rPr>
                        <a:t>Patrick Tumbos</a:t>
                      </a:r>
                      <a:endParaRPr sz="1200" u="none" cap="none" strike="noStrike">
                        <a:latin typeface="Syne"/>
                        <a:ea typeface="Syne"/>
                        <a:cs typeface="Syne"/>
                        <a:sym typeface="Syne"/>
                      </a:endParaRPr>
                    </a:p>
                  </a:txBody>
                  <a:tcPr marT="0" marB="0" marR="68575" marL="68575">
                    <a:solidFill>
                      <a:schemeClr val="lt1"/>
                    </a:solidFill>
                  </a:tcPr>
                </a:tc>
              </a:tr>
            </a:tbl>
          </a:graphicData>
        </a:graphic>
      </p:graphicFrame>
      <p:pic>
        <p:nvPicPr>
          <p:cNvPr id="896" name="Google Shape;896;g34c37f3a265_2_426"/>
          <p:cNvPicPr preferRelativeResize="0"/>
          <p:nvPr/>
        </p:nvPicPr>
        <p:blipFill rotWithShape="1">
          <a:blip r:embed="rId3">
            <a:alphaModFix/>
          </a:blip>
          <a:srcRect b="14886" l="0" r="0" t="2591"/>
          <a:stretch/>
        </p:blipFill>
        <p:spPr>
          <a:xfrm>
            <a:off x="8265575" y="0"/>
            <a:ext cx="840000" cy="885900"/>
          </a:xfrm>
          <a:prstGeom prst="flowChartAlternateProcess">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0" name="Shape 900"/>
        <p:cNvGrpSpPr/>
        <p:nvPr/>
      </p:nvGrpSpPr>
      <p:grpSpPr>
        <a:xfrm>
          <a:off x="0" y="0"/>
          <a:ext cx="0" cy="0"/>
          <a:chOff x="0" y="0"/>
          <a:chExt cx="0" cy="0"/>
        </a:xfrm>
      </p:grpSpPr>
      <p:grpSp>
        <p:nvGrpSpPr>
          <p:cNvPr id="901" name="Google Shape;901;p51"/>
          <p:cNvGrpSpPr/>
          <p:nvPr/>
        </p:nvGrpSpPr>
        <p:grpSpPr>
          <a:xfrm>
            <a:off x="419069" y="1600106"/>
            <a:ext cx="8327877" cy="1663707"/>
            <a:chOff x="238125" y="2506075"/>
            <a:chExt cx="7115411" cy="673075"/>
          </a:xfrm>
        </p:grpSpPr>
        <p:sp>
          <p:nvSpPr>
            <p:cNvPr id="902" name="Google Shape;902;p51"/>
            <p:cNvSpPr/>
            <p:nvPr/>
          </p:nvSpPr>
          <p:spPr>
            <a:xfrm>
              <a:off x="238125" y="2506075"/>
              <a:ext cx="1643150" cy="673075"/>
            </a:xfrm>
            <a:custGeom>
              <a:rect b="b" l="l" r="r" t="t"/>
              <a:pathLst>
                <a:path extrusionOk="0" h="26923" w="65726">
                  <a:moveTo>
                    <a:pt x="0" y="0"/>
                  </a:moveTo>
                  <a:lnTo>
                    <a:pt x="10782" y="13477"/>
                  </a:lnTo>
                  <a:lnTo>
                    <a:pt x="0" y="26923"/>
                  </a:lnTo>
                  <a:lnTo>
                    <a:pt x="54943" y="26923"/>
                  </a:lnTo>
                  <a:lnTo>
                    <a:pt x="65725" y="13477"/>
                  </a:lnTo>
                  <a:lnTo>
                    <a:pt x="54943" y="0"/>
                  </a:lnTo>
                  <a:close/>
                </a:path>
              </a:pathLst>
            </a:custGeom>
            <a:solidFill>
              <a:srgbClr val="4A665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Syne SemiBold"/>
                  <a:ea typeface="Syne SemiBold"/>
                  <a:cs typeface="Syne SemiBold"/>
                  <a:sym typeface="Syne SemiBold"/>
                </a:rPr>
                <a:t>PCB Testing</a:t>
              </a:r>
              <a:br>
                <a:rPr b="0" i="0" lang="en" sz="1400" u="none" cap="none" strike="noStrike">
                  <a:solidFill>
                    <a:srgbClr val="000000"/>
                  </a:solidFill>
                  <a:latin typeface="Syne SemiBold"/>
                  <a:ea typeface="Syne SemiBold"/>
                  <a:cs typeface="Syne SemiBold"/>
                  <a:sym typeface="Syne SemiBold"/>
                </a:rPr>
              </a:br>
              <a:r>
                <a:rPr b="0" i="0" lang="en" sz="1400" u="none" cap="none" strike="noStrike">
                  <a:solidFill>
                    <a:srgbClr val="000000"/>
                  </a:solidFill>
                  <a:latin typeface="Syne SemiBold"/>
                  <a:ea typeface="Syne SemiBold"/>
                  <a:cs typeface="Syne SemiBold"/>
                  <a:sym typeface="Syne SemiBold"/>
                </a:rPr>
                <a:t>(2/24 - 3/10)</a:t>
              </a:r>
              <a:endParaRPr b="0" i="0" sz="1400" u="none" cap="none" strike="noStrike">
                <a:solidFill>
                  <a:srgbClr val="000000"/>
                </a:solidFill>
                <a:latin typeface="Syne SemiBold"/>
                <a:ea typeface="Syne SemiBold"/>
                <a:cs typeface="Syne SemiBold"/>
                <a:sym typeface="Syne SemiBold"/>
              </a:endParaRPr>
            </a:p>
          </p:txBody>
        </p:sp>
        <p:sp>
          <p:nvSpPr>
            <p:cNvPr id="903" name="Google Shape;903;p51"/>
            <p:cNvSpPr/>
            <p:nvPr/>
          </p:nvSpPr>
          <p:spPr>
            <a:xfrm>
              <a:off x="1606190"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rgbClr val="6D988D"/>
            </a:solidFill>
            <a:ln>
              <a:noFill/>
            </a:ln>
          </p:spPr>
          <p:txBody>
            <a:bodyPr anchorCtr="0" anchor="ctr" bIns="91425" lIns="91425" spcFirstLastPara="1" rIns="91425" wrap="square" tIns="91425">
              <a:noAutofit/>
            </a:bodyPr>
            <a:lstStyle/>
            <a:p>
              <a:pPr indent="0" lvl="0" marL="24765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Syne SemiBold"/>
                  <a:ea typeface="Syne SemiBold"/>
                  <a:cs typeface="Syne SemiBold"/>
                  <a:sym typeface="Syne SemiBold"/>
                </a:rPr>
                <a:t>Vent + Control Unit            Subsystem integration testing</a:t>
              </a:r>
              <a:br>
                <a:rPr b="0" i="0" lang="en" sz="1400" u="none" cap="none" strike="noStrike">
                  <a:solidFill>
                    <a:srgbClr val="000000"/>
                  </a:solidFill>
                  <a:latin typeface="Syne SemiBold"/>
                  <a:ea typeface="Syne SemiBold"/>
                  <a:cs typeface="Syne SemiBold"/>
                  <a:sym typeface="Syne SemiBold"/>
                </a:rPr>
              </a:br>
              <a:r>
                <a:rPr b="0" i="0" lang="en" sz="1400" u="none" cap="none" strike="noStrike">
                  <a:solidFill>
                    <a:srgbClr val="000000"/>
                  </a:solidFill>
                  <a:latin typeface="Syne SemiBold"/>
                  <a:ea typeface="Syne SemiBold"/>
                  <a:cs typeface="Syne SemiBold"/>
                  <a:sym typeface="Syne SemiBold"/>
                </a:rPr>
                <a:t>(3/10 - 3/24)</a:t>
              </a:r>
              <a:endParaRPr b="0" i="0" sz="1400" u="none" cap="none" strike="noStrike">
                <a:solidFill>
                  <a:srgbClr val="000000"/>
                </a:solidFill>
                <a:latin typeface="Syne SemiBold"/>
                <a:ea typeface="Syne SemiBold"/>
                <a:cs typeface="Syne SemiBold"/>
                <a:sym typeface="Syne SemiBold"/>
              </a:endParaRPr>
            </a:p>
            <a:p>
              <a:pPr indent="0" lvl="0" marL="2476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yne SemiBold"/>
                <a:ea typeface="Syne SemiBold"/>
                <a:cs typeface="Syne SemiBold"/>
                <a:sym typeface="Syne SemiBold"/>
              </a:endParaRPr>
            </a:p>
          </p:txBody>
        </p:sp>
        <p:sp>
          <p:nvSpPr>
            <p:cNvPr id="904" name="Google Shape;904;p51"/>
            <p:cNvSpPr/>
            <p:nvPr/>
          </p:nvSpPr>
          <p:spPr>
            <a:xfrm>
              <a:off x="2973481"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chemeClr val="accent1"/>
            </a:solidFill>
            <a:ln>
              <a:noFill/>
            </a:ln>
          </p:spPr>
          <p:txBody>
            <a:bodyPr anchorCtr="0" anchor="ctr" bIns="91425" lIns="91425" spcFirstLastPara="1" rIns="91425" wrap="square" tIns="91425">
              <a:noAutofit/>
            </a:bodyPr>
            <a:lstStyle/>
            <a:p>
              <a:pPr indent="0" lvl="0" marL="28575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Syne SemiBold"/>
                  <a:ea typeface="Syne SemiBold"/>
                  <a:cs typeface="Syne SemiBold"/>
                  <a:sym typeface="Syne SemiBold"/>
                </a:rPr>
                <a:t>Control Unit GUI Completion</a:t>
              </a:r>
              <a:br>
                <a:rPr b="0" i="0" lang="en" sz="1400" u="none" cap="none" strike="noStrike">
                  <a:solidFill>
                    <a:srgbClr val="000000"/>
                  </a:solidFill>
                  <a:latin typeface="Syne SemiBold"/>
                  <a:ea typeface="Syne SemiBold"/>
                  <a:cs typeface="Syne SemiBold"/>
                  <a:sym typeface="Syne SemiBold"/>
                </a:rPr>
              </a:br>
              <a:r>
                <a:rPr b="0" i="0" lang="en" sz="1400" u="none" cap="none" strike="noStrike">
                  <a:solidFill>
                    <a:srgbClr val="000000"/>
                  </a:solidFill>
                  <a:latin typeface="Syne SemiBold"/>
                  <a:ea typeface="Syne SemiBold"/>
                  <a:cs typeface="Syne SemiBold"/>
                  <a:sym typeface="Syne SemiBold"/>
                </a:rPr>
                <a:t>(3/24 - 4/1)</a:t>
              </a:r>
              <a:endParaRPr b="0" i="0" sz="1400" u="none" cap="none" strike="noStrike">
                <a:solidFill>
                  <a:srgbClr val="000000"/>
                </a:solidFill>
                <a:latin typeface="Syne SemiBold"/>
                <a:ea typeface="Syne SemiBold"/>
                <a:cs typeface="Syne SemiBold"/>
                <a:sym typeface="Syne SemiBold"/>
              </a:endParaRPr>
            </a:p>
          </p:txBody>
        </p:sp>
        <p:sp>
          <p:nvSpPr>
            <p:cNvPr id="905" name="Google Shape;905;p51"/>
            <p:cNvSpPr/>
            <p:nvPr/>
          </p:nvSpPr>
          <p:spPr>
            <a:xfrm>
              <a:off x="5709611"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rgbClr val="C1F3E7"/>
            </a:solidFill>
            <a:ln>
              <a:noFill/>
            </a:ln>
          </p:spPr>
          <p:txBody>
            <a:bodyPr anchorCtr="0" anchor="ctr" bIns="91425" lIns="342900"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Syne SemiBold"/>
                  <a:ea typeface="Syne SemiBold"/>
                  <a:cs typeface="Syne SemiBold"/>
                  <a:sym typeface="Syne SemiBold"/>
                </a:rPr>
                <a:t>Preparation for final Demo</a:t>
              </a:r>
              <a:br>
                <a:rPr b="0" i="0" lang="en" sz="1400" u="none" cap="none" strike="noStrike">
                  <a:solidFill>
                    <a:srgbClr val="000000"/>
                  </a:solidFill>
                  <a:latin typeface="Syne SemiBold"/>
                  <a:ea typeface="Syne SemiBold"/>
                  <a:cs typeface="Syne SemiBold"/>
                  <a:sym typeface="Syne SemiBold"/>
                </a:rPr>
              </a:br>
              <a:r>
                <a:rPr b="0" i="0" lang="en" sz="1400" u="none" cap="none" strike="noStrike">
                  <a:solidFill>
                    <a:srgbClr val="000000"/>
                  </a:solidFill>
                  <a:latin typeface="Syne SemiBold"/>
                  <a:ea typeface="Syne SemiBold"/>
                  <a:cs typeface="Syne SemiBold"/>
                  <a:sym typeface="Syne SemiBold"/>
                </a:rPr>
                <a:t>(4/1 - 4/7)</a:t>
              </a:r>
              <a:endParaRPr b="0" i="0" sz="1400" u="none" cap="none" strike="noStrike">
                <a:solidFill>
                  <a:srgbClr val="000000"/>
                </a:solidFill>
                <a:latin typeface="Syne SemiBold"/>
                <a:ea typeface="Syne SemiBold"/>
                <a:cs typeface="Syne SemiBold"/>
                <a:sym typeface="Syne SemiBold"/>
              </a:endParaRPr>
            </a:p>
          </p:txBody>
        </p:sp>
        <p:sp>
          <p:nvSpPr>
            <p:cNvPr id="906" name="Google Shape;906;p51"/>
            <p:cNvSpPr/>
            <p:nvPr/>
          </p:nvSpPr>
          <p:spPr>
            <a:xfrm>
              <a:off x="4342321" y="2506075"/>
              <a:ext cx="1643150" cy="673075"/>
            </a:xfrm>
            <a:custGeom>
              <a:rect b="b" l="l" r="r" t="t"/>
              <a:pathLst>
                <a:path extrusionOk="0" h="26923" w="65726">
                  <a:moveTo>
                    <a:pt x="1" y="0"/>
                  </a:moveTo>
                  <a:lnTo>
                    <a:pt x="10751" y="13477"/>
                  </a:lnTo>
                  <a:lnTo>
                    <a:pt x="1" y="26923"/>
                  </a:lnTo>
                  <a:lnTo>
                    <a:pt x="54944" y="26923"/>
                  </a:lnTo>
                  <a:lnTo>
                    <a:pt x="65726" y="13477"/>
                  </a:lnTo>
                  <a:lnTo>
                    <a:pt x="54944" y="0"/>
                  </a:lnTo>
                  <a:close/>
                </a:path>
              </a:pathLst>
            </a:custGeom>
            <a:solidFill>
              <a:schemeClr val="accent2"/>
            </a:solidFill>
            <a:ln>
              <a:noFill/>
            </a:ln>
          </p:spPr>
          <p:txBody>
            <a:bodyPr anchorCtr="0" anchor="ctr" bIns="91425" lIns="91425" spcFirstLastPara="1" rIns="91425" wrap="square" tIns="91425">
              <a:noAutofit/>
            </a:bodyPr>
            <a:lstStyle/>
            <a:p>
              <a:pPr indent="0" lvl="0" marL="40005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Syne SemiBold"/>
                  <a:ea typeface="Syne SemiBold"/>
                  <a:cs typeface="Syne SemiBold"/>
                  <a:sym typeface="Syne SemiBold"/>
                </a:rPr>
                <a:t>Nordic SDK Integration</a:t>
              </a:r>
              <a:br>
                <a:rPr b="0" i="0" lang="en" sz="1400" u="none" cap="none" strike="noStrike">
                  <a:solidFill>
                    <a:srgbClr val="000000"/>
                  </a:solidFill>
                  <a:latin typeface="Syne SemiBold"/>
                  <a:ea typeface="Syne SemiBold"/>
                  <a:cs typeface="Syne SemiBold"/>
                  <a:sym typeface="Syne SemiBold"/>
                </a:rPr>
              </a:br>
              <a:r>
                <a:rPr b="0" i="0" lang="en" sz="1400" u="none" cap="none" strike="noStrike">
                  <a:solidFill>
                    <a:srgbClr val="000000"/>
                  </a:solidFill>
                  <a:latin typeface="Syne SemiBold"/>
                  <a:ea typeface="Syne SemiBold"/>
                  <a:cs typeface="Syne SemiBold"/>
                  <a:sym typeface="Syne SemiBold"/>
                </a:rPr>
                <a:t>(3/24 - 4/1)</a:t>
              </a:r>
              <a:endParaRPr b="0" i="0" sz="1400" u="none" cap="none" strike="noStrike">
                <a:solidFill>
                  <a:srgbClr val="000000"/>
                </a:solidFill>
                <a:latin typeface="Syne SemiBold"/>
                <a:ea typeface="Syne SemiBold"/>
                <a:cs typeface="Syne SemiBold"/>
                <a:sym typeface="Syne SemiBold"/>
              </a:endParaRPr>
            </a:p>
          </p:txBody>
        </p:sp>
      </p:grpSp>
      <p:sp>
        <p:nvSpPr>
          <p:cNvPr id="907" name="Google Shape;907;p51"/>
          <p:cNvSpPr txBox="1"/>
          <p:nvPr/>
        </p:nvSpPr>
        <p:spPr>
          <a:xfrm>
            <a:off x="0" y="0"/>
            <a:ext cx="91440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0" i="0" lang="en" sz="3100" u="none" cap="none" strike="noStrike">
                <a:solidFill>
                  <a:schemeClr val="dk2"/>
                </a:solidFill>
                <a:latin typeface="Commissioner ExtraBold"/>
                <a:ea typeface="Commissioner ExtraBold"/>
                <a:cs typeface="Commissioner ExtraBold"/>
                <a:sym typeface="Commissioner ExtraBold"/>
              </a:rPr>
              <a:t>Plan for completion</a:t>
            </a:r>
            <a:endParaRPr b="0" i="0" sz="3100" u="none" cap="none" strike="noStrike">
              <a:solidFill>
                <a:schemeClr val="dk2"/>
              </a:solidFill>
              <a:latin typeface="Commissioner ExtraBold"/>
              <a:ea typeface="Commissioner ExtraBold"/>
              <a:cs typeface="Commissioner ExtraBold"/>
              <a:sym typeface="Commissioner ExtraBold"/>
            </a:endParaRPr>
          </a:p>
        </p:txBody>
      </p:sp>
      <p:pic>
        <p:nvPicPr>
          <p:cNvPr id="908" name="Google Shape;908;p51"/>
          <p:cNvPicPr preferRelativeResize="0"/>
          <p:nvPr/>
        </p:nvPicPr>
        <p:blipFill rotWithShape="1">
          <a:blip r:embed="rId3">
            <a:alphaModFix/>
          </a:blip>
          <a:srcRect b="5341" l="0" r="0" t="5341"/>
          <a:stretch/>
        </p:blipFill>
        <p:spPr>
          <a:xfrm>
            <a:off x="8174706" y="0"/>
            <a:ext cx="969300" cy="917400"/>
          </a:xfrm>
          <a:prstGeom prst="flowChartAlternateProcess">
            <a:avLst/>
          </a:prstGeom>
          <a:noFill/>
          <a:ln>
            <a:noFill/>
          </a:ln>
        </p:spPr>
      </p:pic>
      <p:sp>
        <p:nvSpPr>
          <p:cNvPr id="909" name="Google Shape;909;p5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p52"/>
          <p:cNvSpPr txBox="1"/>
          <p:nvPr/>
        </p:nvSpPr>
        <p:spPr>
          <a:xfrm>
            <a:off x="4840525" y="1954050"/>
            <a:ext cx="43308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Syne"/>
              <a:ea typeface="Syne"/>
              <a:cs typeface="Syne"/>
              <a:sym typeface="Syne"/>
            </a:endParaRPr>
          </a:p>
        </p:txBody>
      </p:sp>
      <p:sp>
        <p:nvSpPr>
          <p:cNvPr id="915" name="Google Shape;915;p52"/>
          <p:cNvSpPr txBox="1"/>
          <p:nvPr/>
        </p:nvSpPr>
        <p:spPr>
          <a:xfrm>
            <a:off x="1999050" y="342875"/>
            <a:ext cx="5145900" cy="1317600"/>
          </a:xfrm>
          <a:prstGeom prst="rect">
            <a:avLst/>
          </a:prstGeom>
          <a:noFill/>
          <a:ln>
            <a:noFill/>
          </a:ln>
        </p:spPr>
        <p:txBody>
          <a:bodyPr anchorCtr="0" anchor="t" bIns="91425" lIns="91425" spcFirstLastPara="1" rIns="91425" wrap="square" tIns="91425">
            <a:spAutoFit/>
          </a:bodyPr>
          <a:lstStyle/>
          <a:p>
            <a:pPr indent="0" lvl="0" marL="0" marR="0" rtl="0" algn="ctr">
              <a:lnSpc>
                <a:spcPct val="80000"/>
              </a:lnSpc>
              <a:spcBef>
                <a:spcPts val="0"/>
              </a:spcBef>
              <a:spcAft>
                <a:spcPts val="0"/>
              </a:spcAft>
              <a:buClr>
                <a:srgbClr val="000000"/>
              </a:buClr>
              <a:buSzPts val="4600"/>
              <a:buFont typeface="Arial"/>
              <a:buNone/>
            </a:pPr>
            <a:r>
              <a:rPr b="1" i="0" lang="en" sz="4600" u="none" cap="none" strike="noStrike">
                <a:solidFill>
                  <a:schemeClr val="lt2"/>
                </a:solidFill>
                <a:latin typeface="Syne"/>
                <a:ea typeface="Syne"/>
                <a:cs typeface="Syne"/>
                <a:sym typeface="Syne"/>
              </a:rPr>
              <a:t>Thanks for watching!</a:t>
            </a:r>
            <a:endParaRPr b="0" i="0" sz="1400" u="none" cap="none" strike="noStrike">
              <a:solidFill>
                <a:srgbClr val="000000"/>
              </a:solidFill>
              <a:latin typeface="Arial"/>
              <a:ea typeface="Arial"/>
              <a:cs typeface="Arial"/>
              <a:sym typeface="Arial"/>
            </a:endParaRPr>
          </a:p>
        </p:txBody>
      </p:sp>
      <p:pic>
        <p:nvPicPr>
          <p:cNvPr id="916" name="Google Shape;916;p52"/>
          <p:cNvPicPr preferRelativeResize="0"/>
          <p:nvPr/>
        </p:nvPicPr>
        <p:blipFill rotWithShape="1">
          <a:blip r:embed="rId3">
            <a:alphaModFix/>
          </a:blip>
          <a:srcRect b="0" l="0" r="0" t="0"/>
          <a:stretch/>
        </p:blipFill>
        <p:spPr>
          <a:xfrm>
            <a:off x="3619500" y="2251075"/>
            <a:ext cx="1905000" cy="1905000"/>
          </a:xfrm>
          <a:prstGeom prst="rect">
            <a:avLst/>
          </a:prstGeom>
          <a:noFill/>
          <a:ln>
            <a:noFill/>
          </a:ln>
        </p:spPr>
      </p:pic>
      <p:sp>
        <p:nvSpPr>
          <p:cNvPr id="917" name="Google Shape;917;p52"/>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pic>
        <p:nvPicPr>
          <p:cNvPr id="918" name="Google Shape;918;p52"/>
          <p:cNvPicPr preferRelativeResize="0"/>
          <p:nvPr/>
        </p:nvPicPr>
        <p:blipFill rotWithShape="1">
          <a:blip r:embed="rId4">
            <a:alphaModFix/>
          </a:blip>
          <a:srcRect b="-139844" l="-139844" r="-139844" t="-139844"/>
          <a:stretch/>
        </p:blipFill>
        <p:spPr>
          <a:xfrm>
            <a:off x="7539228" y="3538728"/>
            <a:ext cx="1543050" cy="154305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18"/>
                                        </p:tgtEl>
                                        <p:attrNameLst>
                                          <p:attrName>style.visibility</p:attrName>
                                        </p:attrNameLst>
                                      </p:cBhvr>
                                      <p:to>
                                        <p:strVal val="visible"/>
                                      </p:to>
                                    </p:set>
                                    <p:animEffect filter="fade" transition="in">
                                      <p:cBhvr>
                                        <p:cTn dur="1"/>
                                        <p:tgtEl>
                                          <p:spTgt spid="9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7"/>
          <p:cNvSpPr txBox="1"/>
          <p:nvPr>
            <p:ph type="title"/>
          </p:nvPr>
        </p:nvSpPr>
        <p:spPr>
          <a:xfrm>
            <a:off x="713250" y="107800"/>
            <a:ext cx="7717500" cy="45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800"/>
              <a:buNone/>
            </a:pPr>
            <a:r>
              <a:rPr lang="en"/>
              <a:t>Objectives</a:t>
            </a:r>
            <a:endParaRPr/>
          </a:p>
        </p:txBody>
      </p:sp>
      <p:sp>
        <p:nvSpPr>
          <p:cNvPr id="407" name="Google Shape;407;p7"/>
          <p:cNvSpPr txBox="1"/>
          <p:nvPr>
            <p:ph idx="4294967295" type="subTitle"/>
          </p:nvPr>
        </p:nvSpPr>
        <p:spPr>
          <a:xfrm>
            <a:off x="640900" y="865575"/>
            <a:ext cx="7875300" cy="3884400"/>
          </a:xfrm>
          <a:prstGeom prst="rect">
            <a:avLst/>
          </a:prstGeom>
          <a:noFill/>
          <a:ln>
            <a:noFill/>
          </a:ln>
        </p:spPr>
        <p:txBody>
          <a:bodyPr anchorCtr="0" anchor="t" bIns="0" lIns="0" spcFirstLastPara="1" rIns="0" wrap="square" tIns="0">
            <a:noAutofit/>
          </a:bodyPr>
          <a:lstStyle/>
          <a:p>
            <a:pPr indent="-317500" lvl="0" marL="457200" marR="0" rtl="0" algn="l">
              <a:lnSpc>
                <a:spcPct val="100000"/>
              </a:lnSpc>
              <a:spcBef>
                <a:spcPts val="0"/>
              </a:spcBef>
              <a:spcAft>
                <a:spcPts val="0"/>
              </a:spcAft>
              <a:buClr>
                <a:schemeClr val="dk2"/>
              </a:buClr>
              <a:buSzPts val="1400"/>
              <a:buFont typeface="Syne"/>
              <a:buAutoNum type="arabicPeriod"/>
            </a:pPr>
            <a:r>
              <a:rPr b="1" i="0" lang="en" sz="1400" u="none" cap="none" strike="noStrike">
                <a:solidFill>
                  <a:schemeClr val="dk2"/>
                </a:solidFill>
                <a:latin typeface="Syne"/>
                <a:ea typeface="Syne"/>
                <a:cs typeface="Syne"/>
                <a:sym typeface="Syne"/>
              </a:rPr>
              <a:t>Efficient Ventilation System: </a:t>
            </a:r>
            <a:r>
              <a:rPr b="0" i="0" lang="en" sz="1400" u="none" cap="none" strike="noStrike">
                <a:solidFill>
                  <a:schemeClr val="dk2"/>
                </a:solidFill>
                <a:latin typeface="Syne"/>
                <a:ea typeface="Syne"/>
                <a:cs typeface="Syne"/>
                <a:sym typeface="Syne"/>
              </a:rPr>
              <a:t>Adjust airflow based on environmental conditions to maintain a comfortable living space. Such as temperature variations or CO2 levels exceeding 4500pm.</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1" i="0" lang="en" sz="1400" u="none" cap="none" strike="noStrike">
                <a:solidFill>
                  <a:schemeClr val="dk2"/>
                </a:solidFill>
                <a:latin typeface="Syne"/>
                <a:ea typeface="Syne"/>
                <a:cs typeface="Syne"/>
                <a:sym typeface="Syne"/>
              </a:rPr>
              <a:t>Autonomous Mode:</a:t>
            </a:r>
            <a:r>
              <a:rPr b="0" i="0" lang="en" sz="1400" u="none" cap="none" strike="noStrike">
                <a:solidFill>
                  <a:schemeClr val="dk2"/>
                </a:solidFill>
                <a:latin typeface="Syne"/>
                <a:ea typeface="Syne"/>
                <a:cs typeface="Syne"/>
                <a:sym typeface="Syne"/>
              </a:rPr>
              <a:t> Enable automatic adjustment of vent louvers based on user-set temperature preferences using various sensors and a servo motor.</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1" i="0" lang="en" sz="1400" u="none" cap="none" strike="noStrike">
                <a:solidFill>
                  <a:schemeClr val="dk2"/>
                </a:solidFill>
                <a:latin typeface="Syne"/>
                <a:ea typeface="Syne"/>
                <a:cs typeface="Syne"/>
                <a:sym typeface="Syne"/>
              </a:rPr>
              <a:t>Manual Control Capability:</a:t>
            </a:r>
            <a:r>
              <a:rPr b="0" i="0" lang="en" sz="1400" u="none" cap="none" strike="noStrike">
                <a:solidFill>
                  <a:schemeClr val="dk2"/>
                </a:solidFill>
                <a:latin typeface="Syne"/>
                <a:ea typeface="Syne"/>
                <a:cs typeface="Syne"/>
                <a:sym typeface="Syne"/>
              </a:rPr>
              <a:t> Allow users a manual override on the current vent position via a control unit.</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1" i="0" lang="en" sz="1400" u="none" cap="none" strike="noStrike">
                <a:solidFill>
                  <a:schemeClr val="dk2"/>
                </a:solidFill>
                <a:latin typeface="Syne"/>
                <a:ea typeface="Syne"/>
                <a:cs typeface="Syne"/>
                <a:sym typeface="Syne"/>
              </a:rPr>
              <a:t>Control Unit: </a:t>
            </a:r>
            <a:r>
              <a:rPr b="0" i="0" lang="en" sz="1400" u="none" cap="none" strike="noStrike">
                <a:solidFill>
                  <a:schemeClr val="dk2"/>
                </a:solidFill>
                <a:latin typeface="Syne"/>
                <a:ea typeface="Syne"/>
                <a:cs typeface="Syne"/>
                <a:sym typeface="Syne"/>
              </a:rPr>
              <a:t>Utilize a touchscreen LCD and sensors to accurately monitor temperature and CO2 levels and display warnings such as low battery and high CO2 levels.</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1" i="0" lang="en" sz="1400" u="none" cap="none" strike="noStrike">
                <a:solidFill>
                  <a:schemeClr val="dk2"/>
                </a:solidFill>
                <a:latin typeface="Syne"/>
                <a:ea typeface="Syne"/>
                <a:cs typeface="Syne"/>
                <a:sym typeface="Syne"/>
              </a:rPr>
              <a:t>Peripherals:</a:t>
            </a:r>
            <a:r>
              <a:rPr b="0" i="0" lang="en" sz="1400" u="none" cap="none" strike="noStrike">
                <a:solidFill>
                  <a:schemeClr val="dk2"/>
                </a:solidFill>
                <a:latin typeface="Syne"/>
                <a:ea typeface="Syne"/>
                <a:cs typeface="Syne"/>
                <a:sym typeface="Syne"/>
              </a:rPr>
              <a:t> Utilize high-precision temperature and CO2 sensors to provide real-time and reliable data.</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1" i="0" lang="en" sz="1400" u="none" cap="none" strike="noStrike">
                <a:solidFill>
                  <a:schemeClr val="dk2"/>
                </a:solidFill>
                <a:latin typeface="Syne"/>
                <a:ea typeface="Syne"/>
                <a:cs typeface="Syne"/>
                <a:sym typeface="Syne"/>
              </a:rPr>
              <a:t>Bluetooth Connectivity: </a:t>
            </a:r>
            <a:r>
              <a:rPr b="0" i="0" lang="en" sz="1400" u="none" cap="none" strike="noStrike">
                <a:solidFill>
                  <a:schemeClr val="dk2"/>
                </a:solidFill>
                <a:latin typeface="Syne"/>
                <a:ea typeface="Syne"/>
                <a:cs typeface="Syne"/>
                <a:sym typeface="Syne"/>
              </a:rPr>
              <a:t>Enable communication between MCUs for seamless operation.</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1" i="0" lang="en" sz="1400" u="none" cap="none" strike="noStrike">
                <a:solidFill>
                  <a:schemeClr val="dk2"/>
                </a:solidFill>
                <a:latin typeface="Syne"/>
                <a:ea typeface="Syne"/>
                <a:cs typeface="Syne"/>
                <a:sym typeface="Syne"/>
              </a:rPr>
              <a:t>Audible Alert System:</a:t>
            </a:r>
            <a:r>
              <a:rPr b="0" i="0" lang="en" sz="1400" u="none" cap="none" strike="noStrike">
                <a:solidFill>
                  <a:schemeClr val="dk2"/>
                </a:solidFill>
                <a:latin typeface="Syne"/>
                <a:ea typeface="Syne"/>
                <a:cs typeface="Syne"/>
                <a:sym typeface="Syne"/>
              </a:rPr>
              <a:t> Integrate a buzzer to provide clear and immediate audio alerts for critical warnings, such as low battery levels and high CO2 concentrations, ensuring user awareness and timely action.</a:t>
            </a:r>
            <a:endParaRPr b="0" i="0" sz="1400" u="none" cap="none" strike="noStrike">
              <a:solidFill>
                <a:schemeClr val="dk2"/>
              </a:solidFill>
              <a:latin typeface="Syne"/>
              <a:ea typeface="Syne"/>
              <a:cs typeface="Syne"/>
              <a:sym typeface="Syne"/>
            </a:endParaRPr>
          </a:p>
          <a:p>
            <a:pPr indent="-317500" lvl="0" marL="457200" marR="0" rtl="0" algn="l">
              <a:lnSpc>
                <a:spcPct val="100000"/>
              </a:lnSpc>
              <a:spcBef>
                <a:spcPts val="0"/>
              </a:spcBef>
              <a:spcAft>
                <a:spcPts val="0"/>
              </a:spcAft>
              <a:buClr>
                <a:schemeClr val="dk2"/>
              </a:buClr>
              <a:buSzPts val="1400"/>
              <a:buFont typeface="Syne"/>
              <a:buAutoNum type="arabicPeriod"/>
            </a:pPr>
            <a:r>
              <a:rPr b="1" i="0" lang="en" sz="1400" u="none" cap="none" strike="noStrike">
                <a:solidFill>
                  <a:schemeClr val="dk2"/>
                </a:solidFill>
                <a:latin typeface="Syne"/>
                <a:ea typeface="Syne"/>
                <a:cs typeface="Syne"/>
                <a:sym typeface="Syne"/>
              </a:rPr>
              <a:t>Power System:</a:t>
            </a:r>
            <a:r>
              <a:rPr b="0" i="0" lang="en" sz="1400" u="none" cap="none" strike="noStrike">
                <a:solidFill>
                  <a:schemeClr val="dk2"/>
                </a:solidFill>
                <a:latin typeface="Syne"/>
                <a:ea typeface="Syne"/>
                <a:cs typeface="Syne"/>
                <a:sym typeface="Syne"/>
              </a:rPr>
              <a:t> Develop a robust power supply capable of powering all subsystems while optimizing energy usage through various low power modes.</a:t>
            </a:r>
            <a:endParaRPr b="0" i="0" sz="1400" u="none" cap="none" strike="noStrike">
              <a:solidFill>
                <a:schemeClr val="dk2"/>
              </a:solidFill>
              <a:latin typeface="Syne"/>
              <a:ea typeface="Syne"/>
              <a:cs typeface="Syne"/>
              <a:sym typeface="Syne"/>
            </a:endParaRPr>
          </a:p>
        </p:txBody>
      </p:sp>
      <p:pic>
        <p:nvPicPr>
          <p:cNvPr id="408" name="Google Shape;408;p7"/>
          <p:cNvPicPr preferRelativeResize="0"/>
          <p:nvPr/>
        </p:nvPicPr>
        <p:blipFill rotWithShape="1">
          <a:blip r:embed="rId3">
            <a:alphaModFix/>
          </a:blip>
          <a:srcRect b="14886" l="0" r="0" t="2591"/>
          <a:stretch/>
        </p:blipFill>
        <p:spPr>
          <a:xfrm>
            <a:off x="8304000" y="0"/>
            <a:ext cx="840000" cy="885900"/>
          </a:xfrm>
          <a:prstGeom prst="flowChartAlternateProcess">
            <a:avLst/>
          </a:prstGeom>
          <a:noFill/>
          <a:ln>
            <a:noFill/>
          </a:ln>
        </p:spPr>
      </p:pic>
      <p:sp>
        <p:nvSpPr>
          <p:cNvPr id="409" name="Google Shape;409;p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9"/>
          <p:cNvSpPr/>
          <p:nvPr/>
        </p:nvSpPr>
        <p:spPr>
          <a:xfrm>
            <a:off x="1020206" y="1932275"/>
            <a:ext cx="5107800" cy="13128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9"/>
          <p:cNvSpPr txBox="1"/>
          <p:nvPr>
            <p:ph type="title"/>
          </p:nvPr>
        </p:nvSpPr>
        <p:spPr>
          <a:xfrm>
            <a:off x="1020206" y="1932275"/>
            <a:ext cx="5107800" cy="1312800"/>
          </a:xfrm>
          <a:prstGeom prst="rect">
            <a:avLst/>
          </a:prstGeom>
          <a:noFill/>
          <a:ln>
            <a:noFill/>
          </a:ln>
        </p:spPr>
        <p:txBody>
          <a:bodyPr anchorCtr="0" anchor="ctr" bIns="0" lIns="0" spcFirstLastPara="1" rIns="0" wrap="square" tIns="0">
            <a:noAutofit/>
          </a:bodyPr>
          <a:lstStyle/>
          <a:p>
            <a:pPr indent="0" lvl="0" marL="0" rtl="0" algn="ctr">
              <a:lnSpc>
                <a:spcPct val="80000"/>
              </a:lnSpc>
              <a:spcBef>
                <a:spcPts val="0"/>
              </a:spcBef>
              <a:spcAft>
                <a:spcPts val="0"/>
              </a:spcAft>
              <a:buSzPts val="3600"/>
              <a:buNone/>
            </a:pPr>
            <a:r>
              <a:rPr lang="en"/>
              <a:t>Engineering Specifications</a:t>
            </a:r>
            <a:endParaRPr/>
          </a:p>
        </p:txBody>
      </p:sp>
      <p:sp>
        <p:nvSpPr>
          <p:cNvPr id="416" name="Google Shape;416;p9"/>
          <p:cNvSpPr txBox="1"/>
          <p:nvPr>
            <p:ph idx="2" type="title"/>
          </p:nvPr>
        </p:nvSpPr>
        <p:spPr>
          <a:xfrm>
            <a:off x="6004594" y="1530150"/>
            <a:ext cx="2121000" cy="19635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2000"/>
              <a:buNone/>
            </a:pPr>
            <a:r>
              <a:rPr lang="en"/>
              <a:t>03</a:t>
            </a:r>
            <a:endParaRPr/>
          </a:p>
        </p:txBody>
      </p:sp>
      <p:sp>
        <p:nvSpPr>
          <p:cNvPr id="417" name="Google Shape;417;p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graphicFrame>
        <p:nvGraphicFramePr>
          <p:cNvPr id="422" name="Google Shape;422;p10"/>
          <p:cNvGraphicFramePr/>
          <p:nvPr/>
        </p:nvGraphicFramePr>
        <p:xfrm>
          <a:off x="253525" y="426463"/>
          <a:ext cx="3000000" cy="3000000"/>
        </p:xfrm>
        <a:graphic>
          <a:graphicData uri="http://schemas.openxmlformats.org/drawingml/2006/table">
            <a:tbl>
              <a:tblPr>
                <a:noFill/>
                <a:tableStyleId>{B270BF0D-8316-4EE1-B8B4-C0B9C5E265CA}</a:tableStyleId>
              </a:tblPr>
              <a:tblGrid>
                <a:gridCol w="2668875"/>
                <a:gridCol w="623375"/>
                <a:gridCol w="5344700"/>
              </a:tblGrid>
              <a:tr h="349575">
                <a:tc>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lt1"/>
                          </a:solidFill>
                          <a:latin typeface="Syne"/>
                          <a:ea typeface="Syne"/>
                          <a:cs typeface="Syne"/>
                          <a:sym typeface="Syne"/>
                        </a:rPr>
                        <a:t>Specification</a:t>
                      </a:r>
                      <a:endParaRPr b="1" sz="12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gridSpan="2">
                  <a:txBody>
                    <a:bodyPr/>
                    <a:lstStyle/>
                    <a:p>
                      <a:pPr indent="0" lvl="0" marL="0" marR="0" rtl="0" algn="ctr">
                        <a:lnSpc>
                          <a:spcPct val="100000"/>
                        </a:lnSpc>
                        <a:spcBef>
                          <a:spcPts val="0"/>
                        </a:spcBef>
                        <a:spcAft>
                          <a:spcPts val="0"/>
                        </a:spcAft>
                        <a:buClr>
                          <a:srgbClr val="000000"/>
                        </a:buClr>
                        <a:buSzPts val="1200"/>
                        <a:buFont typeface="Arial"/>
                        <a:buNone/>
                      </a:pPr>
                      <a:r>
                        <a:rPr b="1" lang="en" sz="1200" u="none" cap="none" strike="noStrike">
                          <a:solidFill>
                            <a:schemeClr val="lt1"/>
                          </a:solidFill>
                          <a:latin typeface="Syne"/>
                          <a:ea typeface="Syne"/>
                          <a:cs typeface="Syne"/>
                          <a:sym typeface="Syne"/>
                        </a:rPr>
                        <a:t>Quantitative Measure</a:t>
                      </a:r>
                      <a:endParaRPr b="1" sz="1200" u="none" cap="none" strike="noStrike">
                        <a:solidFill>
                          <a:schemeClr val="lt1"/>
                        </a:solidFill>
                        <a:latin typeface="Syne"/>
                        <a:ea typeface="Syne"/>
                        <a:cs typeface="Syne"/>
                        <a:sym typeface="Syn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dk2"/>
                    </a:solidFill>
                  </a:tcPr>
                </a:tc>
                <a:tc hMerge="1"/>
              </a:tr>
              <a:tr h="3661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Manual Vent Control</a:t>
                      </a:r>
                      <a:endParaRPr sz="12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Vent can be in 1 of 2 positions, open or closed, from manual user input</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4952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highlight>
                            <a:srgbClr val="00C3B1"/>
                          </a:highlight>
                          <a:latin typeface="Syne SemiBold"/>
                          <a:ea typeface="Syne SemiBold"/>
                          <a:cs typeface="Syne SemiBold"/>
                          <a:sym typeface="Syne SemiBold"/>
                        </a:rPr>
                        <a:t>Autonomous Vent Control</a:t>
                      </a:r>
                      <a:endParaRPr sz="12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If the temperature variation is ±2°F from the desired temperature set by the user then the vent should open or close depending on whether it is above or below the desired temperature.</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r>
              <a:tr h="4952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Sensor Accuracy</a:t>
                      </a:r>
                      <a:endParaRPr sz="12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Temperature reading should be accurate to ±1°F and CO</a:t>
                      </a:r>
                      <a:r>
                        <a:rPr baseline="-25000" lang="en" sz="1100" u="none" cap="none" strike="noStrike">
                          <a:solidFill>
                            <a:schemeClr val="dk2"/>
                          </a:solidFill>
                          <a:latin typeface="Syne"/>
                          <a:ea typeface="Syne"/>
                          <a:cs typeface="Syne"/>
                          <a:sym typeface="Syne"/>
                        </a:rPr>
                        <a:t>2</a:t>
                      </a:r>
                      <a:r>
                        <a:rPr lang="en" sz="1100" u="none" cap="none" strike="noStrike">
                          <a:solidFill>
                            <a:schemeClr val="dk2"/>
                          </a:solidFill>
                          <a:latin typeface="Syne"/>
                          <a:ea typeface="Syne"/>
                          <a:cs typeface="Syne"/>
                          <a:sym typeface="Syne"/>
                        </a:rPr>
                        <a:t> reading should be accurate to ±150 ppm</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4952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Sensor Operating Range</a:t>
                      </a:r>
                      <a:endParaRPr sz="12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Temperature sensor operation range should be from -40 to 176 °F, whereas the CO</a:t>
                      </a:r>
                      <a:r>
                        <a:rPr baseline="-25000" lang="en" sz="1100" u="none" cap="none" strike="noStrike">
                          <a:solidFill>
                            <a:schemeClr val="dk2"/>
                          </a:solidFill>
                          <a:latin typeface="Syne"/>
                          <a:ea typeface="Syne"/>
                          <a:cs typeface="Syne"/>
                          <a:sym typeface="Syne"/>
                        </a:rPr>
                        <a:t>2</a:t>
                      </a:r>
                      <a:r>
                        <a:rPr lang="en" sz="1100" u="none" cap="none" strike="noStrike">
                          <a:solidFill>
                            <a:schemeClr val="dk2"/>
                          </a:solidFill>
                          <a:latin typeface="Syne"/>
                          <a:ea typeface="Syne"/>
                          <a:cs typeface="Syne"/>
                          <a:sym typeface="Syne"/>
                        </a:rPr>
                        <a:t> sensor operation range should be from 0 ppm to 5000 ppm </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3661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highlight>
                            <a:srgbClr val="00C3B1"/>
                          </a:highlight>
                          <a:latin typeface="Syne SemiBold"/>
                          <a:ea typeface="Syne SemiBold"/>
                          <a:cs typeface="Syne SemiBold"/>
                          <a:sym typeface="Syne SemiBold"/>
                        </a:rPr>
                        <a:t>Battery Life</a:t>
                      </a:r>
                      <a:endParaRPr sz="12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Minimum duration of 6 months before needing replacement</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r>
              <a:tr h="3661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Bluetooth Range</a:t>
                      </a:r>
                      <a:endParaRPr sz="12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Bluetooth communication should work up to a 10-meter range</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3661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Dimensions</a:t>
                      </a:r>
                      <a:endParaRPr sz="12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Fit inside a 14 x 6 inch air duct</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r h="655475">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highlight>
                            <a:srgbClr val="00C3B1"/>
                          </a:highlight>
                          <a:latin typeface="Syne SemiBold"/>
                          <a:ea typeface="Syne SemiBold"/>
                          <a:cs typeface="Syne SemiBold"/>
                          <a:sym typeface="Syne SemiBold"/>
                        </a:rPr>
                        <a:t>Audio Alarm System</a:t>
                      </a:r>
                      <a:endParaRPr sz="1200" u="none" cap="none" strike="noStrike">
                        <a:solidFill>
                          <a:schemeClr val="dk2"/>
                        </a:solidFill>
                        <a:highlight>
                          <a:srgbClr val="00C3B1"/>
                        </a:highlight>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Alarm sounds when CO</a:t>
                      </a:r>
                      <a:r>
                        <a:rPr baseline="-25000" lang="en" sz="1100" u="none" cap="none" strike="noStrike">
                          <a:solidFill>
                            <a:schemeClr val="dk2"/>
                          </a:solidFill>
                          <a:latin typeface="Syne"/>
                          <a:ea typeface="Syne"/>
                          <a:cs typeface="Syne"/>
                          <a:sym typeface="Syne"/>
                        </a:rPr>
                        <a:t>2</a:t>
                      </a:r>
                      <a:r>
                        <a:rPr lang="en" sz="1100" u="none" cap="none" strike="noStrike">
                          <a:solidFill>
                            <a:schemeClr val="dk2"/>
                          </a:solidFill>
                          <a:latin typeface="Syne"/>
                          <a:ea typeface="Syne"/>
                          <a:cs typeface="Syne"/>
                          <a:sym typeface="Syne"/>
                        </a:rPr>
                        <a:t> exceeds 4500 ppm and also when the battery of the vent control unit is below 10% capacity it will sound intermittently at a lower pitch and volume. There should be only a ≤10% chance of a false alarm occurring.</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hMerge="1"/>
              </a:tr>
              <a:tr h="375150">
                <a:tc>
                  <a:txBody>
                    <a:bodyPr/>
                    <a:lstStyle/>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2"/>
                          </a:solidFill>
                          <a:latin typeface="Syne SemiBold"/>
                          <a:ea typeface="Syne SemiBold"/>
                          <a:cs typeface="Syne SemiBold"/>
                          <a:sym typeface="Syne SemiBold"/>
                        </a:rPr>
                        <a:t>Vent Actuation System</a:t>
                      </a:r>
                      <a:endParaRPr sz="1200" u="none" cap="none" strike="noStrike">
                        <a:solidFill>
                          <a:schemeClr val="dk2"/>
                        </a:solidFill>
                        <a:latin typeface="Syne SemiBold"/>
                        <a:ea typeface="Syne SemiBold"/>
                        <a:cs typeface="Syne SemiBold"/>
                        <a:sym typeface="Syne SemiBold"/>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gridSpan="2">
                  <a:txBody>
                    <a:bodyPr/>
                    <a:lstStyle/>
                    <a:p>
                      <a:pPr indent="0" lvl="0" marL="0" marR="0" rtl="0" algn="just">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Syne"/>
                          <a:ea typeface="Syne"/>
                          <a:cs typeface="Syne"/>
                          <a:sym typeface="Syne"/>
                        </a:rPr>
                        <a:t>Vent will be able to fully open or close within 5 seconds</a:t>
                      </a:r>
                      <a:endParaRPr sz="1100" u="none" cap="none" strike="noStrike">
                        <a:solidFill>
                          <a:schemeClr val="dk2"/>
                        </a:solidFill>
                        <a:latin typeface="Syne"/>
                        <a:ea typeface="Syne"/>
                        <a:cs typeface="Syne"/>
                        <a:sym typeface="Syn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lt1"/>
                    </a:solidFill>
                  </a:tcPr>
                </a:tc>
                <a:tc hMerge="1"/>
              </a:tr>
            </a:tbl>
          </a:graphicData>
        </a:graphic>
      </p:graphicFrame>
      <p:sp>
        <p:nvSpPr>
          <p:cNvPr id="423" name="Google Shape;423;p1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
                <a:solidFill>
                  <a:schemeClr val="lt1"/>
                </a:solidFill>
              </a:rPr>
              <a:t>‹#›</a:t>
            </a:fld>
            <a:endParaRPr>
              <a:solidFill>
                <a:schemeClr val="lt1"/>
              </a:solidFill>
            </a:endParaRPr>
          </a:p>
        </p:txBody>
      </p:sp>
      <p:pic>
        <p:nvPicPr>
          <p:cNvPr id="424" name="Google Shape;424;p10"/>
          <p:cNvPicPr preferRelativeResize="0"/>
          <p:nvPr/>
        </p:nvPicPr>
        <p:blipFill rotWithShape="1">
          <a:blip r:embed="rId3">
            <a:alphaModFix/>
          </a:blip>
          <a:srcRect b="14886" l="0" r="0" t="2591"/>
          <a:stretch/>
        </p:blipFill>
        <p:spPr>
          <a:xfrm>
            <a:off x="8304000" y="0"/>
            <a:ext cx="840000" cy="885900"/>
          </a:xfrm>
          <a:prstGeom prst="flowChartAlternateProcess">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nd Energy Supplier Pitch Deck by Slidesgo">
  <a:themeElements>
    <a:clrScheme name="Simple Light">
      <a:dk1>
        <a:srgbClr val="2E3338"/>
      </a:dk1>
      <a:lt1>
        <a:srgbClr val="F6EFDC"/>
      </a:lt1>
      <a:dk2>
        <a:srgbClr val="164A4A"/>
      </a:dk2>
      <a:lt2>
        <a:srgbClr val="3F4853"/>
      </a:lt2>
      <a:accent1>
        <a:srgbClr val="81B5A8"/>
      </a:accent1>
      <a:accent2>
        <a:srgbClr val="ADDBD0"/>
      </a:accent2>
      <a:accent3>
        <a:srgbClr val="454318"/>
      </a:accent3>
      <a:accent4>
        <a:srgbClr val="FFFFFF"/>
      </a:accent4>
      <a:accent5>
        <a:srgbClr val="FFFFFF"/>
      </a:accent5>
      <a:accent6>
        <a:srgbClr val="FFFFFF"/>
      </a:accent6>
      <a:hlink>
        <a:srgbClr val="2E33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